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405" r:id="rId9"/>
    <p:sldId id="378" r:id="rId10"/>
    <p:sldId id="407" r:id="rId11"/>
    <p:sldId id="408" r:id="rId12"/>
    <p:sldId id="377" r:id="rId13"/>
    <p:sldId id="379" r:id="rId14"/>
    <p:sldId id="380" r:id="rId15"/>
    <p:sldId id="410" r:id="rId16"/>
    <p:sldId id="409" r:id="rId17"/>
    <p:sldId id="381" r:id="rId18"/>
    <p:sldId id="422" r:id="rId19"/>
    <p:sldId id="382" r:id="rId20"/>
    <p:sldId id="411" r:id="rId21"/>
    <p:sldId id="412" r:id="rId22"/>
    <p:sldId id="383" r:id="rId23"/>
    <p:sldId id="413" r:id="rId24"/>
    <p:sldId id="384" r:id="rId25"/>
    <p:sldId id="385" r:id="rId26"/>
    <p:sldId id="386" r:id="rId27"/>
    <p:sldId id="387" r:id="rId28"/>
    <p:sldId id="414" r:id="rId29"/>
    <p:sldId id="415" r:id="rId30"/>
    <p:sldId id="388" r:id="rId31"/>
    <p:sldId id="423" r:id="rId32"/>
    <p:sldId id="432" r:id="rId33"/>
    <p:sldId id="434" r:id="rId34"/>
    <p:sldId id="435" r:id="rId35"/>
    <p:sldId id="436" r:id="rId36"/>
    <p:sldId id="437" r:id="rId37"/>
    <p:sldId id="438" r:id="rId38"/>
    <p:sldId id="389" r:id="rId39"/>
    <p:sldId id="416" r:id="rId40"/>
    <p:sldId id="417" r:id="rId41"/>
    <p:sldId id="418" r:id="rId42"/>
    <p:sldId id="424" r:id="rId43"/>
    <p:sldId id="439" r:id="rId44"/>
    <p:sldId id="440" r:id="rId45"/>
    <p:sldId id="441" r:id="rId46"/>
    <p:sldId id="442" r:id="rId47"/>
    <p:sldId id="390" r:id="rId48"/>
    <p:sldId id="391" r:id="rId49"/>
    <p:sldId id="419" r:id="rId50"/>
    <p:sldId id="425" r:id="rId51"/>
    <p:sldId id="443" r:id="rId52"/>
    <p:sldId id="444" r:id="rId53"/>
    <p:sldId id="445" r:id="rId54"/>
    <p:sldId id="392" r:id="rId55"/>
    <p:sldId id="426" r:id="rId56"/>
    <p:sldId id="393" r:id="rId57"/>
    <p:sldId id="394" r:id="rId58"/>
    <p:sldId id="395" r:id="rId59"/>
    <p:sldId id="427" r:id="rId60"/>
    <p:sldId id="396" r:id="rId61"/>
    <p:sldId id="420" r:id="rId62"/>
    <p:sldId id="397" r:id="rId63"/>
    <p:sldId id="398" r:id="rId64"/>
    <p:sldId id="399" r:id="rId65"/>
    <p:sldId id="400" r:id="rId66"/>
    <p:sldId id="401" r:id="rId67"/>
    <p:sldId id="421" r:id="rId68"/>
    <p:sldId id="428" r:id="rId69"/>
    <p:sldId id="429" r:id="rId70"/>
    <p:sldId id="402" r:id="rId71"/>
    <p:sldId id="430" r:id="rId72"/>
    <p:sldId id="431" r:id="rId73"/>
  </p:sldIdLst>
  <p:sldSz cx="9144000" cy="6858000" type="screen4x3"/>
  <p:notesSz cx="6896100" cy="10033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>
      <p:cViewPr varScale="1">
        <p:scale>
          <a:sx n="93" d="100"/>
          <a:sy n="93" d="100"/>
        </p:scale>
        <p:origin x="639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838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C9BF-3945-4A66-A916-37EABA18C04D}" type="datetimeFigureOut">
              <a:rPr lang="en-US" smtClean="0"/>
              <a:t>11/22/2023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838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FD3A-FFB2-4202-8520-8EF06901E89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3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15807 0 0,'15'23'1220'0'0,"-12"-18"-761"0"0,6 5-3 0 0,-7-9-332 0 0,0 1-1 0 0,0-1 1 0 0,0 0 0 0 0,1 0 0 0 0,-1 0-1 0 0,0 0 1 0 0,1 0 0 0 0,-1-1 0 0 0,1 1-1 0 0,-1-1 1 0 0,0 1 0 0 0,1-1 0 0 0,4 0-1 0 0,36-3 2237 0 0,-30 2-2102 0 0,88-14 627 0 0,-28 3-648 0 0,-42 8 303 0 0,1 2-1 0 0,-1 1 1 0 0,1 2 0 0 0,47 6-1 0 0,-3 5 850 0 0,45 7-19 0 0,-24-9 492 0 0,137-2 0 0 0,28-34-1721 0 0,-104 7-115 0 0,425-10-21 0 0,-24-22-5 0 0,-438 36 0 0 0,-4 0 0 0 0,186-18 0 0 0,26 12 0 0 0,268-20 0 0 0,-241 16 0 0 0,-29 16 0 0 0,-201 7 0 0 0,294 20 0 0 0,-198-4 0 0 0,-51-4 0 0 0,438 20 0 0 0,-566-28-1055 0 0,44 7-1 0 0,40 17-5861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21 7367 0 0,'1'-1'568'0'0,"30"-4"195"0"0,33-3 10366 0 0,-36 7-9109 0 0,8-2 113 0 0,-31 2-1904 0 0,1 0 1 0 0,0 0-1 0 0,-1 1 0 0 0,8 0 0 0 0,-12 0-218 0 0,0 0 0 0 0,0 0 0 0 0,0 0 1 0 0,-1 0-1 0 0,1 0 0 0 0,0 0 0 0 0,0 1 1 0 0,0-1-1 0 0,0 0 0 0 0,-1 0 0 0 0,1 1 1 0 0,0-1-1 0 0,0 1 0 0 0,-1-1 0 0 0,1 0 0 0 0,0 1 1 0 0,0-1-1 0 0,-1 1 0 0 0,1 0 0 0 0,-1-1 1 0 0,1 1-1 0 0,0-1 0 0 0,-1 1 0 0 0,1 0 1 0 0,-1 0-1 0 0,1-1 0 0 0,-1 1 0 0 0,0 0 0 0 0,1 0 1 0 0,-1-1-1 0 0,0 1 0 0 0,0 0 0 0 0,1 0 1 0 0,-1 0-1 0 0,0 0 0 0 0,0 0 0 0 0,0-1 1 0 0,0 3-1 0 0,-1-1-33 0 0,1 1 1 0 0,-1-1-1 0 0,0 0 0 0 0,0 1 1 0 0,0-1-1 0 0,0 0 0 0 0,0 0 1 0 0,-1 1-1 0 0,1-1 1 0 0,0 0-1 0 0,-4 3 0 0 0,-8 7-1166 0 0,-25 17-1 0 0,2-1-868 0 0,-26 24 89 0 0,-66 61 4619 0 0,124-109-2401 0 0,-15 18 1514 0 0,19-21-1593 0 0,-1 0 1 0 0,0 0-1 0 0,1 0 1 0 0,-1 0 0 0 0,1 0-1 0 0,-1 0 1 0 0,1 1 0 0 0,0-1-1 0 0,-1 0 1 0 0,1 0-1 0 0,0 0 1 0 0,0 0 0 0 0,0 0-1 0 0,-1 1 1 0 0,1-1 0 0 0,0 0-1 0 0,1 0 1 0 0,-1 0-1 0 0,0 3 1 0 0,1-4-48 0 0,0 1 0 0 0,0 0-1 0 0,-1-1 1 0 0,1 1 0 0 0,0 0 0 0 0,0-1-1 0 0,0 1 1 0 0,0-1 0 0 0,0 0 0 0 0,0 1 0 0 0,0-1-1 0 0,0 0 1 0 0,0 1 0 0 0,0-1 0 0 0,0 0-1 0 0,0 0 1 0 0,0 0 0 0 0,0 0 0 0 0,0 0 0 0 0,1 0-1 0 0,0 0 133 0 0,10 0-45 0 0,0-1 0 0 0,0 0 0 0 0,0-1 0 0 0,0 0-1 0 0,0-1 1 0 0,0 0 0 0 0,16-7 0 0 0,75-39 1015 0 0,15-23-1333 0 0,-114 69-308 0 0,0 0-1 0 0,0-1 1 0 0,-1 1 0 0 0,5-5-1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 11023 0 0,'-7'118'2449'0'0,"-1"15"4026"0"0,3-74-5087 0 0,2 0 0 0 0,8 82 0 0 0,-2-122-2980 0 0,-1-2-3912 0 0</inkml:trace>
  <inkml:trace contextRef="#ctx0" brushRef="#br0" timeOffset="1">0 536 5351 0 0,'0'0'416'0'0,"2"-8"94"0"0,-1 5 207 0 0,1-1 1 0 0,-1 1-1 0 0,1 0 1 0 0,-1 0-1 0 0,1 0 0 0 0,0 0 1 0 0,1 1-1 0 0,-1-1 1 0 0,0 0-1 0 0,1 1 1 0 0,-1 0-1 0 0,1-1 1 0 0,0 1-1 0 0,0 0 1 0 0,6-3-1 0 0,5-2 1065 0 0,0 0 0 0 0,20-5 0 0 0,-22 8-757 0 0,23-7-1 0 0,1 3 0 0 0,1 1 0 0 0,49-4 0 0 0,-83 11-1091 0 0,1 0 0 0 0,-1 0 0 0 0,0 0 0 0 0,1 0 1 0 0,-1 1-1 0 0,6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8927 0 0,'0'0'13'0'0,"0"0"0"0"0,0 0 1 0 0,0 1-1 0 0,0-1 0 0 0,0 0 0 0 0,0 0 0 0 0,-1 0 0 0 0,1 0 0 0 0,0 1 0 0 0,0-1 0 0 0,0 0 0 0 0,0 0 0 0 0,0 0 0 0 0,1 0 0 0 0,-1 1 0 0 0,0-1 0 0 0,0 0 0 0 0,0 0 1 0 0,0 0-1 0 0,0 0 0 0 0,0 1 0 0 0,0-1 0 0 0,0 0 0 0 0,0 0 0 0 0,0 0 0 0 0,0 0 0 0 0,0 0 0 0 0,1 1 0 0 0,-1-1 0 0 0,0 0 0 0 0,0 0 0 0 0,0 0 0 0 0,0 0 0 0 0,0 0 1 0 0,1 0-1 0 0,-1 0 0 0 0,0 0 0 0 0,0 0 0 0 0,0 1 0 0 0,0-1 0 0 0,0 0 0 0 0,1 0 0 0 0,-1 0 0 0 0,0 0 0 0 0,0 0 0 0 0,0 0 0 0 0,0 0 0 0 0,1 0 0 0 0,-1 0 0 0 0,0 0 1 0 0,12 2 271 0 0,-12-1-285 0 0,19 1 0 0 0,-1-1 0 0 0,0 0 0 0 0,32-4 0 0 0,-12 1 0 0 0,77-6 4464 0 0,58-12 9236 0 0,-55 6-8976 0 0,-85 9-4724 0 0,-1 0 0 0 0,0-3 0 0 0,-1 0 0 0 0,1-2 0 0 0,-2-1 0 0 0,49-25 0 0 0,-61 25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5007 0 0,'0'0'1544'0'0,"0"14"-352"0"0,0-2 40 0 0,-1 2 8 0 0,-2 0-120 0 0,-2 2-32 0 0,-1-2 0 0 0,1 2 0 0 0,4-1-800 0 0,-3-1-160 0 0,0-1-32 0 0,2-3-4112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10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0 5671 0 0,'-130'180'11054'0'0,"13"-20"-5296"0"0,-57 96-1347 0 0,158-228-3713 0 0,16-27-523 0 0,1-2-108 0 0,12-14-301 0 0,0 0 0 0 0,17-15 0 0 0,-24 25 125 0 0,0 0-1 0 0,1 0 0 0 0,-1 1 0 0 0,1 0 1 0 0,-1 0-1 0 0,1 1 0 0 0,1-1 0 0 0,11-3 0 0 0,-16 7 97 0 0,1-1 0 0 0,-1 0-1 0 0,1 1 1 0 0,-1 0-1 0 0,1-1 1 0 0,-1 1 0 0 0,1 1-1 0 0,-1-1 1 0 0,1 0-1 0 0,-1 1 1 0 0,1 0-1 0 0,-1 0 1 0 0,1 0 0 0 0,-1 0-1 0 0,0 0 1 0 0,4 3-1 0 0,-3-1 19 0 0,0-1-1 0 0,-1 1 1 0 0,1 0-1 0 0,-1 1 1 0 0,0-1-1 0 0,0 0 0 0 0,0 1 1 0 0,0 0-1 0 0,-1 0 1 0 0,1 0-1 0 0,1 4 0 0 0,1 4 127 0 0,0 0-1 0 0,-1 0 0 0 0,-1 0 0 0 0,0 1 0 0 0,-1-1 0 0 0,0 1 0 0 0,0 24 0 0 0,-4-6 495 0 0,0-1 0 0 0,-3 0 1 0 0,0 0-1 0 0,-13 40 0 0 0,17-61-112 0 0,6-16-820 0 0,8-16-1071 0 0,-5 3-567 0 0,-1-1 0 0 0,0 0-1 0 0,-2 0 1 0 0,6-37-1 0 0,-1-89-6670 0 0,3-18 2417 0 0,-10 144 5961 0 0,1 1-1 0 0,13-37 1 0 0,-16 53 382 0 0,1-1 0 0 0,0 0 0 0 0,0 1 0 0 0,1-1 0 0 0,-1 1 0 0 0,1 0 0 0 0,0-1 0 0 0,0 1 0 0 0,1 1 0 0 0,-1-1 0 0 0,1 0 0 0 0,-1 1 0 0 0,1 0 0 0 0,0 0 0 0 0,1 0 0 0 0,-1 0 0 0 0,7-3 0 0 0,-8 5 257 0 0,0 0-1 0 0,1 0 1 0 0,-1 1-1 0 0,0-1 1 0 0,0 1-1 0 0,1-1 1 0 0,-1 1-1 0 0,0 0 0 0 0,1 0 1 0 0,-1 1-1 0 0,0-1 1 0 0,1 1-1 0 0,-1-1 1 0 0,0 1-1 0 0,4 1 1 0 0,-3 0 155 0 0,0 0 1 0 0,0 1-1 0 0,0-1 0 0 0,0 1 1 0 0,-1 0-1 0 0,1-1 1 0 0,-1 2-1 0 0,0-1 1 0 0,0 0-1 0 0,3 5 0 0 0,1 2 385 0 0,-1 1 0 0 0,0 0 0 0 0,0 0 0 0 0,-1 1 0 0 0,-1 0 0 0 0,7 24 0 0 0,-7-17-201 0 0,-2-8-449 0 0,1 0-1 0 0,0 0 1 0 0,5 11-1 0 0,-8-21-366 0 0,0-1 0 0 0,0 0 0 0 0,0 1-1 0 0,0-1 1 0 0,0 0 0 0 0,0 1 0 0 0,0-1-1 0 0,0 0 1 0 0,1 1 0 0 0,-1-1 0 0 0,0 0 0 0 0,0 1-1 0 0,0-1 1 0 0,0 0 0 0 0,0 1 0 0 0,1-1-1 0 0,-1 0 1 0 0,0 0 0 0 0,0 1 0 0 0,1-1-1 0 0,-1 0 1 0 0,0 0 0 0 0,0 0 0 0 0,1 1-1 0 0,-1-1 1 0 0,0 0 0 0 0,1 0 0 0 0,-1 0-1 0 0,0 0 1 0 0,1 0 0 0 0,-1 1 0 0 0,1-1-1 0 0,2-11-3139 0 0,-4-20-3795 0 0,-1 11 3241 0 0,-7-21 1 0 0,5 28 3519 0 0,0 1-1 0 0,-1-1 0 0 0,0 1 1 0 0,0 0-1 0 0,-9-11 0 0 0,10 16 360 0 0,0 0 0 0 0,0 0 0 0 0,1 0 0 0 0,0-1 0 0 0,0 1 0 0 0,0-1 0 0 0,1 0 0 0 0,0 0 0 0 0,-1-13 0 0 0,3 15 196 0 0,0-1-1 0 0,0 1 1 0 0,1 0 0 0 0,0-1-1 0 0,0 1 1 0 0,0 0 0 0 0,1 0-1 0 0,0 0 1 0 0,0 0 0 0 0,0 0-1 0 0,1 0 1 0 0,5-8 0 0 0,-3 6 293 0 0,0 1 1 0 0,1 0-1 0 0,-1 0 1 0 0,1 1-1 0 0,1 0 0 0 0,-1 0 1 0 0,1 0-1 0 0,0 1 1 0 0,0 0-1 0 0,0 1 1 0 0,1-1-1 0 0,0 1 1 0 0,0 1-1 0 0,0-1 1 0 0,0 1-1 0 0,1 1 1 0 0,-1 0-1 0 0,1 0 1 0 0,-1 0-1 0 0,1 1 0 0 0,0 1 1 0 0,0-1-1 0 0,-1 1 1 0 0,1 1-1 0 0,0 0 1 0 0,0 0-1 0 0,16 5 1 0 0,-24-6-529 0 0,1 1 0 0 0,0-1 0 0 0,-1 1 0 0 0,1-1 0 0 0,-1 1 0 0 0,1 0 0 0 0,-1 0 0 0 0,0-1 0 0 0,1 1 0 0 0,-1 0 0 0 0,0 1 0 0 0,0-1 0 0 0,1 0 0 0 0,-1 0 0 0 0,0 0 0 0 0,0 1 0 0 0,0-1 0 0 0,-1 0 0 0 0,1 1 0 0 0,0-1 0 0 0,0 1 0 0 0,-1-1 0 0 0,1 1 0 0 0,-1-1 0 0 0,1 1 0 0 0,-1 0 0 0 0,0-1 0 0 0,1 1 0 0 0,-1 0 0 0 0,0-1 0 0 0,0 1 0 0 0,0-1 0 0 0,-1 1 0 0 0,1 0 0 0 0,0-1 0 0 0,0 1 0 0 0,-1 0 0 0 0,0 1 0 0 0,-2 4 316 0 0,1 0-1 0 0,-1 1 1 0 0,-1-1-1 0 0,0 0 1 0 0,0-1-1 0 0,-8 12 1 0 0,11-17-386 0 0,-7 9-47 0 0,0 1 0 0 0,0-1 0 0 0,-1-1 0 0 0,-1 0 0 0 0,0 0 0 0 0,-12 8 0 0 0,55-32-7131 0 0,-32 14 6693 0 0,-8 9-668 0 0,2-2 1190 0 0,3-3 19 0 0,0 0 1 0 0,0-1-1 0 0,0 1 1 0 0,-1-1-1 0 0,1 1 0 0 0,-1-1 1 0 0,0 0-1 0 0,1 0 0 0 0,-1 0 1 0 0,-6 3-1 0 0,3-1 378 0 0,12-1 111 0 0,11-1-256 0 0,49-3 523 0 0,-63 2-736 0 0,-2-1-71 0 0,0 1-1 0 0,0-1 1 0 0,0 1 0 0 0,0-1-1 0 0,0 1 1 0 0,0-1 0 0 0,0 1-1 0 0,0 0 1 0 0,-1-1 0 0 0,1 1-1 0 0,0 0 1 0 0,0 0 0 0 0,-1-1-1 0 0,1 1 1 0 0,0 0 0 0 0,-1 0-1 0 0,2 2 1 0 0,-1 0 27 0 0,0-2 124 0 0,-1 7 184 0 0,0-4-308 0 0,-1 0-1 0 0,0 0 1 0 0,0 0-1 0 0,-1 0 1 0 0,1-1 0 0 0,-1 1-1 0 0,1 0 1 0 0,-1-1-1 0 0,0 1 1 0 0,-5 5 0 0 0,-2 2 101 0 0,-18 17 1 0 0,13-13-13 0 0,-17 13 522 0 0,-66 46 1 0 0,80-62-524 0 0,-71 49 557 0 0,-81 63 1702 0 0,165-120-2310 0 0,0 0 1 0 0,-1 0-1 0 0,1 0 1 0 0,0 0-1 0 0,1 1 1 0 0,-5 7-1 0 0,17-8-34 0 0,2-3-35 0 0,1-1 0 0 0,-1 0 0 0 0,0-1 0 0 0,0 0 0 0 0,0 0 0 0 0,19-7 0 0 0,-15 5 0 0 0,33-8 0 0 0,-1-3 0 0 0,0-1 0 0 0,-1-3 0 0 0,0-2 0 0 0,82-49 0 0 0,-120 65-242 0 0,1 0 1 0 0,-1 0-1 0 0,1 1 1 0 0,16-4-1 0 0,-15 4-288 0 0,0 0 0 0 0,0 0 0 0 0,11-6 0 0 0,23-10-13530 0 0,-39 13 11377 0 0,-5 5 2414 0 0,0 0 1 0 0,0 0 0 0 0,1 1-1 0 0,-1-1 1 0 0,0 0-1 0 0,0 0 1 0 0,0 1 0 0 0,0-1-1 0 0,0 0 1 0 0,0 0 0 0 0,0 0-1 0 0,0 1 1 0 0,0-1 0 0 0,0 0-1 0 0,0 0 1 0 0,-1-1 0 0 0,-6-21-1776 0 0,3 14 1530 0 0,-1 1 0 0 0,1 0 1 0 0,-1 0-1 0 0,-1 1 0 0 0,-7-9 0 0 0,-10-14 461 0 0,22 29 202 0 0,3 3-132 0 0,-1 0 0 0 0,0 0 0 0 0,0 0 0 0 0,0 0-1 0 0,0 1 1 0 0,-1-1 0 0 0,1 0 0 0 0,0 4-1 0 0,2 5-15 0 0,18 52 8574 0 0,20 101 0 0 0,-14-8-1886 0 0,-24-136-6112 0 0,-2 1 1 0 0,-1 0-1 0 0,0 0 1 0 0,-1 0-1 0 0,-8 40 1 0 0,8-57-523 0 0,-1 1 0 0 0,1-1 0 0 0,0 1 0 0 0,-1-1 0 0 0,0 0 0 0 0,-2 4 0 0 0,3-6-32 0 0,0-1 0 0 0,0 0-1 0 0,0 0 1 0 0,1 0-1 0 0,-1 0 1 0 0,0 0 0 0 0,-1 0-1 0 0,1 0 1 0 0,0 0 0 0 0,0 0-1 0 0,0 0 1 0 0,0 0-1 0 0,-1-1 1 0 0,1 1 0 0 0,0 0-1 0 0,-1-1 1 0 0,1 1-1 0 0,0-1 1 0 0,-1 0 0 0 0,1 1-1 0 0,-1-1 1 0 0,1 0-1 0 0,-3 0 1 0 0,-7-1 35 0 0,1-1-1 0 0,-1 0 1 0 0,0 0-1 0 0,1-1 1 0 0,-1-1-1 0 0,1 0 1 0 0,0 0-1 0 0,0-1 1 0 0,0 0-1 0 0,1-1 1 0 0,0 0-1 0 0,0-1 1 0 0,1 1-1 0 0,-1-2 1 0 0,-13-15-1 0 0,20 21-54 0 0,0 1 0 0 0,1-1 0 0 0,-1 0 0 0 0,1 0 0 0 0,-1-1 0 0 0,1 1 0 0 0,0 0 0 0 0,-1 0 0 0 0,1-1 0 0 0,1 1-1 0 0,-1 0 1 0 0,0-1 0 0 0,0 1 0 0 0,1-1 0 0 0,0 1 0 0 0,-1-1 0 0 0,1 1 0 0 0,0-4 0 0 0,1 3 7 0 0,-1 0-1 0 0,1-1 1 0 0,0 1-1 0 0,0 0 1 0 0,1 0-1 0 0,-1 0 1 0 0,0 0-1 0 0,1 1 1 0 0,0-1-1 0 0,0 0 1 0 0,0 1-1 0 0,3-4 1 0 0,6-5 26 0 0,1 1 0 0 0,-1 1 0 0 0,2 0 0 0 0,23-13 0 0 0,-36 22-36 0 0,5-2-81 0 0,14-9-2414 0 0,2 2-3957 0 0,6 0-3744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2759 0 0,'1'0'13'0'0,"0"0"-1"0"0,-1 1 1 0 0,1-1-1 0 0,0 0 1 0 0,0 0-1 0 0,-1 1 1 0 0,1-1-1 0 0,0 0 1 0 0,0 0-1 0 0,0 0 0 0 0,-1 0 1 0 0,1 0-1 0 0,0 0 1 0 0,0 0-1 0 0,-1 0 1 0 0,1 0-1 0 0,0-1 1 0 0,0 1-1 0 0,-1 0 1 0 0,2-1-1 0 0,16-8 2 0 0,-6 2 330 0 0,6-2 321 0 0,-15 7-561 0 0,0 1 1 0 0,0-1-1 0 0,0 1 0 0 0,0-1 1 0 0,1 1-1 0 0,-1 0 0 0 0,1 0 0 0 0,-1 0 1 0 0,0 1-1 0 0,5-1 0 0 0,-7 1 223 0 0,1 3-274 0 0,0 0-1 0 0,0 0 1 0 0,0 0-1 0 0,-1 0 1 0 0,1 0 0 0 0,-1 1-1 0 0,0-1 1 0 0,1 5-1 0 0,-1-1 3 0 0,0 1-1 0 0,0 0 1 0 0,-1-1-1 0 0,0 1 1 0 0,-1-1-1 0 0,0 1 1 0 0,0 0-1 0 0,0-1 1 0 0,-4 8-1 0 0,0 14 113 0 0,-17 78 626 0 0,-3 29 1584 0 0,24-131-2118 0 0,1-1 0 0 0,0 0 0 0 0,0 1 0 0 0,0-1 0 0 0,0 0 0 0 0,1 1 0 0 0,-1-1 1 0 0,1 0-1 0 0,0 0 0 0 0,1 0 0 0 0,3 9 896 0 0,13-22-122 0 0,-10 3-836 0 0,-1 0-1 0 0,0 0 0 0 0,0-1 0 0 0,-1 0 1 0 0,11-14-1 0 0,22-43 264 0 0,-20 31-279 0 0,31-65 145 0 0,-26 48-225 0 0,-12 32-35 0 0,-9 12-55 0 0,1 22 290 0 0,-2 24 61 0 0,-1-23 40 0 0,0 0-1 0 0,1 0 1 0 0,9 34-1 0 0,-10-47-151 0 0,0-1-1 0 0,0 1 0 0 0,0 0 1 0 0,1-1-1 0 0,0 1 0 0 0,0-1 1 0 0,0 0-1 0 0,0 0 0 0 0,0 0 1 0 0,4 4-1 0 0,-5-7-150 0 0,1-1 0 0 0,0 1 0 0 0,-1-1-1 0 0,1 1 1 0 0,-1-1 0 0 0,1 0 0 0 0,-1 1 0 0 0,1-1 0 0 0,-1 0 0 0 0,0 0 0 0 0,3-2 0 0 0,-4 3-98 0 0,4-3 102 0 0,-1-1-1 0 0,0 1 1 0 0,1-1 0 0 0,-1 0-1 0 0,0 0 1 0 0,-1 0 0 0 0,1 0 0 0 0,-1 0-1 0 0,3-8 1 0 0,14-43 490 0 0,-18 50-561 0 0,10-31 126 0 0,-5 22-62 0 0,-2-1 1 0 0,0 0-1 0 0,-1 0 1 0 0,0 0-1 0 0,-1 0 1 0 0,0-22-1 0 0,-6-10-32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5 155 2303 0 0,'1'1'167'0'0,"3"1"31"0"0,-1 0-1 0 0,0-1 1 0 0,1 1-1 0 0,-1-1 1 0 0,1 0-1 0 0,0 0 1 0 0,-1 0-1 0 0,1-1 1 0 0,0 1-1 0 0,-1-1 1 0 0,1 0-1 0 0,0 0 1 0 0,-1 0-1 0 0,1 0 1 0 0,0-1-1 0 0,3 0 1 0 0,-2 0 150 0 0,-1-1 0 0 0,0 1 1 0 0,1-1-1 0 0,-1 1 0 0 0,0-1 0 0 0,0 0 1 0 0,0-1-1 0 0,0 1 0 0 0,0-1 0 0 0,-1 1 1 0 0,1-1-1 0 0,-1 0 0 0 0,4-4 0 0 0,4-5 585 0 0,-8 9-743 0 0,-1 0 0 0 0,1 0 0 0 0,-1 0-1 0 0,1 0 1 0 0,2-6 0 0 0,21-41 1162 0 0,-26 49-1312 0 0,0 0-1 0 0,1-1 0 0 0,-1 1 0 0 0,0 0 1 0 0,0 0-1 0 0,0 0 0 0 0,0 0 1 0 0,0-1-1 0 0,0 1 0 0 0,0 0 0 0 0,0 0 1 0 0,0 0-1 0 0,-1-1 0 0 0,1 1 1 0 0,0 0-1 0 0,-1 0 0 0 0,1 0 1 0 0,-1 0-1 0 0,1 0 0 0 0,-1 0 0 0 0,0 0 1 0 0,1 0-1 0 0,-1 0 0 0 0,0 0 1 0 0,0 0-1 0 0,0 0 0 0 0,0 1 0 0 0,1-1 1 0 0,-3-1-1 0 0,2 1-6 0 0,-1 0 0 0 0,1 0 1 0 0,-1-1-1 0 0,1 1 0 0 0,-1 0 0 0 0,0 0 0 0 0,0 0 0 0 0,0 0 1 0 0,1 1-1 0 0,-1-1 0 0 0,0 1 0 0 0,0-1 0 0 0,0 1 1 0 0,0-1-1 0 0,0 1 0 0 0,0 0 0 0 0,-3 0 0 0 0,-1 2-4 0 0,0 0-1 0 0,0 0 1 0 0,0 1-1 0 0,0 0 1 0 0,1 0-1 0 0,-1 0 1 0 0,1 1-1 0 0,0 0 1 0 0,0 0-1 0 0,-5 5 1 0 0,3-2-15 0 0,0 0 0 0 0,1 1 1 0 0,0 0-1 0 0,0 0 0 0 0,1 0 0 0 0,-5 9 1 0 0,5-4 331 0 0,1 0-1 0 0,0 0 1 0 0,0 0 0 0 0,2 0 0 0 0,-1 0 0 0 0,2 1 0 0 0,0-1 0 0 0,0 1 0 0 0,1-1 0 0 0,4 27 0 0 0,-4-38-188 0 0,1 1 0 0 0,0 0 0 0 0,-1-1 0 0 0,1 1 0 0 0,0-1 0 0 0,0 1 0 0 0,0-1 0 0 0,1 1 0 0 0,-1-1 0 0 0,1 0 0 0 0,-1 0 0 0 0,1 0 0 0 0,0 1 0 0 0,0-2 0 0 0,0 1 0 0 0,0 0 0 0 0,0 0 0 0 0,0-1 0 0 0,0 1 0 0 0,0-1 0 0 0,1 1 0 0 0,3 1 0 0 0,-2-2-61 0 0,0 0 0 0 0,0 0 1 0 0,0 0-1 0 0,0-1 0 0 0,1 1 0 0 0,-1-1 1 0 0,0 0-1 0 0,0 0 0 0 0,0 0 1 0 0,0-1-1 0 0,0 0 0 0 0,0 1 1 0 0,0-1-1 0 0,6-2 0 0 0,20-7 177 0 0,-1 0-1906 0 0,-11 3-3811 0 0,5-3-2452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5351 0 0,'3'-1'416'0'0,"112"-28"1375"0"0,-25 7 1194 0 0,-75 18-2362 0 0,111-26 3438 0 0,-105 26-3627 0 0,0 2 1 0 0,1 0-1 0 0,-1 1 1 0 0,23 2-1 0 0,52 8 446 0 0,-76-8-814 0 0,-13 0 72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6991 0 0,'14'-1'286'0'0,"-1"-1"0"0"0,0 0 0 0 0,0 0 0 0 0,0-2 0 0 0,16-5 0 0 0,58-31 4498 0 0,-44 19-2134 0 0,48-20 1246 0 0,-81 37-3575 0 0,0 0 78 0 0,-1 0 1 0 0,13-9 0 0 0,-4 4-52 0 0,-16 8-286 0 0,1-1 0 0 0,-1 1 0 0 0,1 0 0 0 0,-1-1 0 0 0,1 1 0 0 0,3-4 0 0 0,-6 4-51 0 0,1 1-1 0 0,-1 0 0 0 0,0-1 1 0 0,1 1-1 0 0,-1 0 0 0 0,0 0 1 0 0,1-1-1 0 0,-1 1 1 0 0,1 0-1 0 0,-1 0 0 0 0,1 0 1 0 0,-1 0-1 0 0,0-1 0 0 0,1 1 1 0 0,-1 0-1 0 0,1 0 1 0 0,-1 0-1 0 0,1 0 0 0 0,-1 0 1 0 0,1 0-1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0 2879 0 0,'3'1'214'0'0,"1"0"-59"0"0,1 0 0 0 0,0 0 0 0 0,-1 1 0 0 0,0 0 1 0 0,1 0-1 0 0,-1 0 0 0 0,0 0 0 0 0,0 1 0 0 0,0 0 0 0 0,5 4 0 0 0,-7-5-80 0 0,0 0 0 0 0,0 0 0 0 0,0 1 0 0 0,0-1 0 0 0,-1 1 0 0 0,1-1 1 0 0,-1 1-1 0 0,0-1 0 0 0,1 1 0 0 0,-1 0 0 0 0,-1 0 0 0 0,1 0 0 0 0,0-1 0 0 0,-1 1 0 0 0,1 0 0 0 0,-1 0 0 0 0,0 0 0 0 0,0 4 0 0 0,-1 8 71 0 0,-1 0 0 0 0,0-1 0 0 0,-1 1 0 0 0,-1-1 0 0 0,0 1 0 0 0,-1-1 0 0 0,-1-1 1 0 0,0 1-1 0 0,-1-1 0 0 0,0 0 0 0 0,-1 0 0 0 0,-1-1 0 0 0,0 0 0 0 0,0 0 0 0 0,-1-1 0 0 0,-1-1 0 0 0,0 0 1 0 0,-23 17-1 0 0,14-12 300 0 0,14-11-115 0 0,-1 1 0 0 0,0 0 1 0 0,0-1-1 0 0,-14 6 1803 0 0,28-16-1802 0 0,-4 4-307 0 0,0 0 1 0 0,0 0-1 0 0,0 0 1 0 0,0 1-1 0 0,1 0 1 0 0,-1-1-1 0 0,0 1 1 0 0,1 1-1 0 0,-1-1 1 0 0,1 0-1 0 0,-1 1 1 0 0,6 0-1 0 0,3-1 58 0 0,0 1 0 0 0,14 3 0 0 0,-25-3-79 0 0,54 10 619 0 0,-50-9-566 0 0,0 0 1 0 0,0 1-1 0 0,0 0 0 0 0,0 0 0 0 0,-1 0 0 0 0,1 1 0 0 0,-1 0 0 0 0,7 4 0 0 0,-10-6-33 0 0,0 0 0 0 0,0 0 0 0 0,-1 0-1 0 0,1 0 1 0 0,0 0 0 0 0,0 0 0 0 0,-1 0-1 0 0,1 0 1 0 0,0 0 0 0 0,-1 0 0 0 0,1 0-1 0 0,-1 1 1 0 0,1-1 0 0 0,-1 0 0 0 0,0 0-1 0 0,0 1 1 0 0,0-1 0 0 0,1 3 0 0 0,-2-2 45 0 0,1 1 1 0 0,0-1 0 0 0,-1 1-1 0 0,0-1 1 0 0,1 1 0 0 0,-1-1-1 0 0,0 1 1 0 0,-3 3-1 0 0,-1 3 346 0 0,-1-1 0 0 0,0 0 0 0 0,-12 12-1 0 0,17-19-355 0 0,-11 11 595 0 0,0-1-1 0 0,0-1 1 0 0,-1 0-1 0 0,-1-1 1 0 0,-22 13-1 0 0,25-17-290 0 0,-1 0-1 0 0,1 0 0 0 0,-1-1 1 0 0,0 0-1 0 0,0-1 0 0 0,0-1 1 0 0,-24 3-1 0 0,31-5-327 0 0,0-1-1 0 0,0 1 1 0 0,0-1-1 0 0,0 0 1 0 0,0 0-1 0 0,0 0 0 0 0,1-1 1 0 0,-1 1-1 0 0,0-1 1 0 0,1 0-1 0 0,-1-1 1 0 0,1 1-1 0 0,0-1 1 0 0,0 0-1 0 0,0 0 1 0 0,0 0-1 0 0,0 0 1 0 0,1-1-1 0 0,-6-7 1 0 0,6 8-814 0 0,1-1 1 0 0,0 1-1 0 0,0-1 1 0 0,0 0-1 0 0,0 0 0 0 0,1 0 1 0 0,0 0-1 0 0,-2-8 1 0 0,1-7-7057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7 124 3655 0 0,'0'0'278'0'0,"-2"2"-182"0"0,-2 4 47 0 0,7-3 307 0 0,17-5 1091 0 0,35-13 2160 0 0,-51 14-3392 0 0,12-4 1033 0 0,34-9 5264 0 0,95-43 0 0 0,-51 16-2949 0 0,-94 42-3647 0 0,0-1-1 0 0,0 0 0 0 0,0 0 1 0 0,0 0-1 0 0,0 0 0 0 0,0 0 1 0 0,0 0-1 0 0,0 0 0 0 0,0 0 1 0 0,0 0-1 0 0,0 0 0 0 0,0 0 1 0 0,0 1-1 0 0,0-1 0 0 0,0 0 1 0 0,0 0-1 0 0,0 0 0 0 0,0 0 1 0 0,0 0-1 0 0,0 0 0 0 0,0 0 1 0 0,0 0-1 0 0,0 0 1 0 0,0 0-1 0 0,0 0 0 0 0,0 0 1 0 0,0 0-1 0 0,0 0 0 0 0,0 1 1 0 0,0-1-1 0 0,0 0 0 0 0,1 0 1 0 0,-1 0-1 0 0,0 0 0 0 0,0 0 1 0 0,0 0-1 0 0,0 0 0 0 0,0 0 1 0 0,0 0-1 0 0,0 0 0 0 0,0 0 1 0 0,0 0-1 0 0,0 0 0 0 0,0 0 1 0 0,0 0-1 0 0,1 0 0 0 0,-1 0 1 0 0,0 0-1 0 0,0 0 0 0 0,0 0 1 0 0,0 0-1 0 0,0 0 0 0 0,0 0 1 0 0,0 0-1 0 0,0 0 0 0 0,0 0 1 0 0,0 0-1 0 0,0 0 0 0 0,0-1 1 0 0,1 1-1 0 0,-1 0 0 0 0,0 0 1 0 0,0 0-1 0 0,0 0 0 0 0,-6 10-547 0 0,-12 13-2573 0 0,-7-1-5441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5727 0 0,'8'143'2982'0'0,"-10"-47"1251"0"0,2-46-2325 0 0,0-29-1006 0 0,-3 25 0 0 0,8-31-616 0 0,-5-15-416 0 0,0 1-1 0 0,0-1 1 0 0,0 0-1 0 0,1 1 1 0 0,-1-1-1 0 0,0 1 1 0 0,0-1-1 0 0,1 0 1 0 0,-1 1-1 0 0,0-1 1 0 0,0 0-1 0 0,1 1 0 0 0,-1-1 1 0 0,0 0-1 0 0,1 1 1 0 0,-1-1-1 0 0,1 0 1 0 0,-1 0-1 0 0,0 1 1 0 0,1-1-1 0 0,-1 0 1 0 0,1 0-1 0 0,-1 0 1 0 0,1 0-1 0 0,-1 1 1 0 0,1-1-1 0 0,-1 0 1 0 0,0 0-1 0 0,1 0 1 0 0,-1 0-1 0 0,1 0 1 0 0,-1 0-1 0 0,1 0 1 0 0,-1 0-1 0 0,1-1 1 0 0,0 1-1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4631 0 0,'32'10'491'0'0,"-25"-7"-366"0"0,1 0 0 0 0,14 3 0 0 0,118 16 2441 0 0,-132-20-2181 0 0,-1-1 0 0 0,1 1-1 0 0,0 1 1 0 0,0 0 0 0 0,13 6-1 0 0,-19-8 32 0 0,0 1-37 0 0,0 1-216 0 0,0-1 0 0 0,0 0 0 0 0,0 1 1 0 0,0 0-1 0 0,0-1 0 0 0,-1 1 0 0 0,1 0 0 0 0,-1 0 0 0 0,0 0 1 0 0,1 0-1 0 0,-2 0 0 0 0,1 0 0 0 0,0 0 0 0 0,0 1 0 0 0,-1-1 1 0 0,0 0-1 0 0,0 0 0 0 0,0 1 0 0 0,0-1 0 0 0,0 0 0 0 0,-1 0 1 0 0,1 0-1 0 0,-2 4 0 0 0,-10 28 662 0 0,-2-1 0 0 0,-2 0 0 0 0,-1-1-1 0 0,-1-1 1 0 0,-24 31 0 0 0,4-9-399 0 0,30-41-349 0 0,-1 1 0 0 0,-1-1 1 0 0,0-1-1 0 0,-1 1 0 0 0,0-2 1 0 0,-20 17-1 0 0,24-23-28 0 0,0 1 1 0 0,0 0-1 0 0,0 1 0 0 0,1-1 1 0 0,-8 11-1 0 0,9-9-981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4287 0 0,'-8'148'2203'0'0,"-25"73"6894"0"0,10-77-4993 0 0,14-89-2769 0 0,4-30-804 0 0,1 1-1 0 0,1-1 1 0 0,2 0-1 0 0,1 27 1 0 0,7-17-176 0 0,10-34-2413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 4319 0 0,'1'-1'31'0'0,"-1"0"0"0"0,1 1-1 0 0,-1-1 1 0 0,1 0-1 0 0,-1 1 1 0 0,1-1 0 0 0,-1 0-1 0 0,1 1 1 0 0,-1-1 0 0 0,1 1-1 0 0,0-1 1 0 0,-1 1-1 0 0,1-1 1 0 0,0 1 0 0 0,0-1-1 0 0,-1 1 1 0 0,1 0-1 0 0,0-1 1 0 0,0 1 0 0 0,0 0-1 0 0,-1 0 1 0 0,1-1-1 0 0,0 1 1 0 0,0 0 0 0 0,0 0-1 0 0,0 0 1 0 0,-1 0-1 0 0,1 0 1 0 0,1 1 0 0 0,33 3 1615 0 0,-21-1-556 0 0,-4-1-551 0 0,1 0 0 0 0,-1 1 1 0 0,0 1-1 0 0,11 5 0 0 0,-18-8-178 0 0,-1 1-10 0 0,2 2-102 0 0,0 0 0 0 0,0 0 1 0 0,-1 0-1 0 0,1 1 0 0 0,-1-1 0 0 0,0 1 0 0 0,0 0 1 0 0,0 0-1 0 0,2 7 0 0 0,-4-8 54 0 0,-1-1 0 0 0,1 0 0 0 0,-1 1 0 0 0,0-1 0 0 0,0 0 0 0 0,0 1 0 0 0,-1-1 0 0 0,1 0 0 0 0,-1 1 0 0 0,0-1 0 0 0,0 0 0 0 0,0 0 1 0 0,-3 6-1 0 0,-2 3 408 0 0,0-1 0 0 0,-9 12 0 0 0,11-16-531 0 0,-71 89 1360 0 0,7-9-1219 0 0,64-80-308 0 0,-19 18 42 0 0,22-24-142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46 4831 0 0,'0'0'375'0'0,"0"2"-244"0"0,-4 20 1151 0 0,-1 0 1 0 0,-1-1-1 0 0,-10 24 1 0 0,-10 37 3909 0 0,23-72-4638 0 0,1 1-1 0 0,1-1 0 0 0,0 1 1 0 0,0 0-1 0 0,1-1 0 0 0,2 12 1 0 0,-2-19-470 0 0,0-1 0 0 0,1 1 0 0 0,-1-1 1 0 0,1 0-1 0 0,0 1 0 0 0,-1-1 1 0 0,1 0-1 0 0,0 1 0 0 0,1-1 1 0 0,-1 0-1 0 0,0 0 0 0 0,1 0 1 0 0,-1 0-1 0 0,1 0 0 0 0,-1 0 1 0 0,1-1-1 0 0,0 1 0 0 0,0 0 1 0 0,0-1-1 0 0,0 0 0 0 0,0 1 0 0 0,0-1 1 0 0,3 1-1 0 0,-2-1-53 0 0,-1 0-1 0 0,1 0 1 0 0,0 0-1 0 0,0-1 1 0 0,0 0-1 0 0,1 1 1 0 0,-1-1-1 0 0,0 0 1 0 0,0 0 0 0 0,0-1-1 0 0,0 1 1 0 0,0-1-1 0 0,0 1 1 0 0,0-1-1 0 0,0 0 1 0 0,0 0-1 0 0,-1 0 1 0 0,4-2-1 0 0,0-1-16 0 0,0 0 0 0 0,-1 0-1 0 0,1 0 1 0 0,-1-1 0 0 0,0 0-1 0 0,-1 0 1 0 0,1 0 0 0 0,-1 0-1 0 0,0-1 1 0 0,0 0 0 0 0,4-9-1 0 0,0 0-10 0 0,-2-1 0 0 0,0 1-1 0 0,6-26 1 0 0,-9 29 3 0 0,0 0 0 0 0,-1 0 0 0 0,0 0-1 0 0,-1-1 1 0 0,-1 1 0 0 0,0 0 0 0 0,0-1 0 0 0,-1 1 0 0 0,-1 0-1 0 0,-4-19 1 0 0,5 28 32 0 0,0 0 0 0 0,-1 1 0 0 0,1-1 0 0 0,-1 0 0 0 0,1 0 0 0 0,-1 1 0 0 0,0-1 0 0 0,0 1 0 0 0,0-1 0 0 0,0 1 0 0 0,0 0 0 0 0,-1 0-1 0 0,-2-2 1 0 0,-19-10-961 0 0,6 6-3106 0 0,14 6 2448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2383 0 0,'5'8'216'0'0,"-2"3"-216"0"0,-3 3 0 0 0,1 2 0 0 0,3-2 512 0 0,-4 0 64 0 0,-2 0 16 0 0,2 0 0 0 0,-2 0-336 0 0,1-3 96 0 0,-2-1-184 0 0,1 0-168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3335 0 0,'0'0'258'0'0,"1"2"-166"0"0,4 10 602 0 0,0 0 0 0 0,-1 0 0 0 0,0 0 0 0 0,-1 1 0 0 0,0 0 0 0 0,-1-1 0 0 0,1 24 0 0 0,-4-1 1736 0 0,-2 0 0 0 0,-12 55 0 0 0,13-68 1234 0 0,13-22-3128 0 0,-8-1-497 0 0,-1 0 1 0 0,0 0-1 0 0,1-1 0 0 0,-1 1 0 0 0,1 0 1 0 0,-1-1-1 0 0,0 1 0 0 0,0-1 0 0 0,0 0 0 0 0,0 0 1 0 0,3-3-1 0 0,18-26 113 0 0,-21 28-134 0 0,55-91-230 0 0,-35 55-575 0 0,37-49 0 0 0,-40 68 932 0 0,-18 19 90 0 0,0 3-78 0 0,1 1-71 0 0,-1 0 0 0 0,0 0 0 0 0,1 1 0 0 0,-1-1 0 0 0,0 1 0 0 0,-1-1 0 0 0,1 1 0 0 0,-1-1 0 0 0,1 6 0 0 0,-4 37 1083 0 0,1-3 515 0 0,2-27-1136 0 0,2 0-1 0 0,0 1 0 0 0,4 19 1 0 0,-5-33-378 0 0,10 7 37 0 0,-10-9-296 0 0,0 0-1 0 0,1 0 1 0 0,-1 0-1 0 0,0-1 1 0 0,1 1-1 0 0,-1 0 1 0 0,1-1-1 0 0,-1 1 1 0 0,0-1 0 0 0,1 0-1 0 0,-1 1 1 0 0,1-1-1 0 0,-1 0 1 0 0,1 0-1 0 0,-1 0 1 0 0,3 0-1 0 0,15-5-5926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8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5095 0 0,'0'2'390'0'0,"1"20"943"0"0,-1 0-1 0 0,-4 35 1 0 0,-10 46 4986 0 0,-4 46-147 0 0,16-114-4823 0 0,1 0-1 0 0,5 45 0 0 0,0-47-791 0 0,1 0-1 0 0,2-1 1 0 0,1 0-1 0 0,19 51 1 0 0,-24-76-511 0 0,1 0 0 0 0,-1-1 0 0 0,1 1 1 0 0,0-1-1 0 0,7 7 0 0 0,-3-4 9 0 0,-7-8-97 0 0,0-1 0 0 0,0 1 0 0 0,0 0-1 0 0,0-1 1 0 0,1 1 0 0 0,-1-1 0 0 0,0 1 0 0 0,0-1 0 0 0,0 0 0 0 0,0 0 0 0 0,0 1 0 0 0,1-1 0 0 0,-1 0 0 0 0,0 0 0 0 0,0 0 0 0 0,0 0 0 0 0,1 0 0 0 0,-1 0 0 0 0,0-1 0 0 0,0 1-1 0 0,0 0 1 0 0,1 0 0 0 0,-1-1 0 0 0,0 1 0 0 0,0-1 0 0 0,0 1 0 0 0,0-1 0 0 0,1 0 0 0 0</inkml:trace>
  <inkml:trace contextRef="#ctx0" brushRef="#br0" timeOffset="1">0 352 4255 0 0,'0'0'332'0'0,"2"0"-220"0"0,44-1 6413 0 0,60-10 0 0 0,47-17 180 0 0,-73 6-4727 0 0,-12 2-2360 0 0,-23 12-6151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5695 0 0,'0'0'512'0'0,"0"12"-416"0"0,-4 1-96 0 0,1-1 0 0 0,2-1 736 0 0,-2 0 128 0 0,-2 0 32 0 0,2-2 1240 0 0,0-1-600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2383 0 0,'3'6'357'0'0,"0"0"0"0"0,-1 0-1 0 0,0 0 1 0 0,0 0 0 0 0,0 1-1 0 0,0-1 1 0 0,-1 1 0 0 0,0-1-1 0 0,-1 1 1 0 0,1 0 0 0 0,-1-1-1 0 0,-1 1 1 0 0,1 0 0 0 0,-1-1-1 0 0,-2 10 1 0 0,2-11-88 0 0,-13 47 2040 0 0,12-47-1927 0 0,1 0 0 0 0,-1-1 0 0 0,-1 1 0 0 0,1-1 1 0 0,-1 1-1 0 0,1-1 0 0 0,-1 0 0 0 0,-5 5 3442 0 0,27-23-2871 0 0,-4 0-797 0 0,-1 0 0 0 0,22-30-1 0 0,3-3-267 0 0,-37 44 91 0 0,1 1 1 0 0,-1 0 0 0 0,1 0 0 0 0,0 0 0 0 0,-1 0 0 0 0,1 0 0 0 0,0 0-1 0 0,0 1 1 0 0,6-3 0 0 0,-9 4 20 0 0,1 0-1 0 0,-1 0 0 0 0,0-1 0 0 0,1 1 1 0 0,-1 0-1 0 0,0 0 0 0 0,1 0 1 0 0,-1 0-1 0 0,0 0 0 0 0,1 0 1 0 0,-1 0-1 0 0,1 0 0 0 0,-1 0 0 0 0,0 0 1 0 0,1 0-1 0 0,-1 0 0 0 0,0 0 1 0 0,1 0-1 0 0,-1 0 0 0 0,0 0 1 0 0,1 0-1 0 0,-1 0 0 0 0,1 1 1 0 0,-1-1-1 0 0,0 0 0 0 0,0 0 0 0 0,1 0 1 0 0,-1 1-1 0 0,0-1 0 0 0,1 0 1 0 0,-1 0-1 0 0,0 1 0 0 0,0-1 1 0 0,1 0-1 0 0,-1 0 0 0 0,0 1 0 0 0,0-1 1 0 0,0 0-1 0 0,1 1 0 0 0,-1-1 1 0 0,0 0-1 0 0,0 1 0 0 0,0-1 1 0 0,0 0-1 0 0,0 1 0 0 0,2 4 301 0 0,-1 0 0 0 0,0 0 0 0 0,0 0 0 0 0,0 0 0 0 0,0 0 0 0 0,-1 0 0 0 0,0 0 0 0 0,0 0 0 0 0,-2 10 0 0 0,1 6 1116 0 0,1-7-465 0 0,-1-8-538 0 0,1 0 1 0 0,0-1-1 0 0,0 1 0 0 0,0 0 1 0 0,1-1-1 0 0,0 1 1 0 0,0-1-1 0 0,1 1 1 0 0,-1-1-1 0 0,6 11 1 0 0,-7-15-379 0 0,1 0 1 0 0,0 0-1 0 0,0 0 1 0 0,0 0-1 0 0,0 0 1 0 0,0 0-1 0 0,0 0 1 0 0,0 0-1 0 0,0 0 1 0 0,1 0-1 0 0,-1-1 0 0 0,0 1 1 0 0,0 0-1 0 0,1-1 1 0 0,-1 1-1 0 0,1-1 1 0 0,-1 0-1 0 0,0 1 1 0 0,1-1-1 0 0,-1 0 1 0 0,1 0-1 0 0,-1 0 1 0 0,0 0-1 0 0,1 0 1 0 0,-1 0-1 0 0,1 0 1 0 0,2-1-1 0 0,0 0-42 0 0,0-1 0 0 0,1 1 0 0 0,-1-1 0 0 0,0 1 0 0 0,0-1 0 0 0,7-5 0 0 0,2-2-4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4831 0 0,'4'15'269'0'0,"0"0"-1"0"0,-1-1 0 0 0,-1 1 1 0 0,1 25-1 0 0,-6 60 1497 0 0,1-53-1456 0 0,-10 222 11233 0 0,11-247-10351 0 0,1 0 0 0 0,6 40 0 0 0,-5-53-900 0 0,1-1 0 0 0,0 1 0 0 0,0-1 1 0 0,1 0-1 0 0,0 0 0 0 0,1 0 0 0 0,0 0 0 0 0,0 0 0 0 0,0-1 0 0 0,8 10 0 0 0,-10-16-228 0 0,0 1-1 0 0,0-1 0 0 0,0 0 0 0 0,-1 1 1 0 0,1-1-1 0 0,0 0 0 0 0,1 0 0 0 0,-1 0 1 0 0,0 0-1 0 0,0-1 0 0 0,0 1 0 0 0,0-1 1 0 0,1 1-1 0 0,-1-1 0 0 0,0 0 0 0 0,1 0 1 0 0,-1 0-1 0 0,0 0 0 0 0,5 0 0 0 0,4-2 160 0 0,0 0 0 0 0,19-6 0 0 0,-29 7-221 0 0,126-45 1236 0 0,-23 7 273 0 0,-86 35-1091 0 0,-1 0 0 0 0,22-3 0 0 0,-4 2-189 0 0,-33 5-262 0 0,-1 0 1 0 0,1 0 0 0 0,-1 0-1 0 0,1 0 1 0 0,-1-1 0 0 0,1 1-1 0 0,0 0 1 0 0,-1-1 0 0 0,0 1-1 0 0,1-1 1 0 0,-1 0 0 0 0,1 1-1 0 0,1-2 1 0 0,4-15-2199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8663 0 0,'-1'39'3125'0'0,"-2"1"-1"0"0,-2-1 0 0 0,-10 39 1 0 0,-37 112 3225 0 0,26-99-5151 0 0,15-42-735 0 0,10-44-466 0 0,0 0 0 0 0,1 0 1 0 0,0 1-1 0 0,0-1 0 0 0,0 0 1 0 0,0 0-1 0 0,3 7 0 0 0,2-4-586 0 0,-3-6 452 0 0,5 7-325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5727 0 0,'2'-1'443'0'0,"35"-20"1023"0"0,-19 13 1393 0 0,-1 1 0 0 0,1 0 1 0 0,0 2-1 0 0,32-7 0 0 0,3 7 416 0 0,-39 5-2573 0 0,0 1 0 0 0,-1 1 0 0 0,1 0 0 0 0,15 5 0 0 0,-17-4-572 0 0,0-1-1 0 0,1 1 1 0 0,-1-2-1 0 0,0 0 0 0 0,17 0 1 0 0,-21-3-449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6303 0 0,'-17'104'979'0'0,"-31"125"13953"0"0,46-220-14423 0 0,-1 6 639 0 0,0 0-1 0 0,1 0 1 0 0,1 21 885 0 0,3-36-1664 0 0,0 0-359 0 0,0 0-1 0 0,0 0 0 0 0,0 0 0 0 0,0 0 0 0 0,0 0 0 0 0,0 0 0 0 0,0-1 0 0 0,0 1 1 0 0,0-1-1 0 0,0 0 0 0 0,-1 1 0 0 0,1-1 0 0 0,0 0 0 0 0,0 0 0 0 0,0 0 0 0 0,-1 0 1 0 0,3-3-1 0 0,3-2-18 0 0,0 0 0 0 0,10-14 1 0 0,0 2-7 0 0,16-22-510 0 0,-23 27-643 0 0,21-21 0 0 0,-30 34 1110 0 0,0-1 1 0 0,-1 0-1 0 0,1 1 0 0 0,0-1 0 0 0,-1 1 1 0 0,1 0-1 0 0,0-1 0 0 0,0 1 0 0 0,0 0 1 0 0,0-1-1 0 0,-1 1 0 0 0,1 0 0 0 0,0 0 1 0 0,0 0-1 0 0,0 0 0 0 0,0-1 0 0 0,0 1 1 0 0,0 1-1 0 0,0-1 0 0 0,-1 0 0 0 0,1 0 1 0 0,0 0-1 0 0,0 0 0 0 0,0 1 0 0 0,0-1 1 0 0,0 0-1 0 0,-1 1 0 0 0,1-1 0 0 0,0 0 1 0 0,0 1-1 0 0,-1-1 0 0 0,1 1 0 0 0,0 0 1 0 0,-1-1-1 0 0,1 1 0 0 0,0-1 0 0 0,-1 1 1 0 0,1 0-1 0 0,0 1 0 0 0,0-1 71 0 0,0 0 111 0 0,9 9 120 0 0,-9-8-203 0 0,3 3 77 0 0,-1-1 0 0 0,1 0 0 0 0,1 0 0 0 0,-1 0-1 0 0,0 0 1 0 0,1-1 0 0 0,0 1 0 0 0,0-1 0 0 0,0-1 0 0 0,0 1-1 0 0,0-1 1 0 0,1 1 0 0 0,-1-2 0 0 0,1 1 0 0 0,-1-1 0 0 0,1 1-1 0 0,0-1 1 0 0,-1-1 0 0 0,1 1 0 0 0,9-2 0 0 0,-9 1-115 0 0,-1-2-1 0 0,1 1 1 0 0,-1 0 0 0 0,1-1 0 0 0,-1 0 0 0 0,0-1-1 0 0,0 1 1 0 0,0-1 0 0 0,0 0 0 0 0,0 0 0 0 0,0-1-1 0 0,-1 1 1 0 0,0-1 0 0 0,0 0 0 0 0,0 0 0 0 0,0 0-1 0 0,0-1 1 0 0,3-6 0 0 0,-5 8-8 0 0,-1 1 0 0 0,0-1 0 0 0,0 1 1 0 0,-1-1-1 0 0,1 0 0 0 0,0 1 0 0 0,-1-1 0 0 0,0 0 0 0 0,1 1 0 0 0,-1-1 0 0 0,0 0 0 0 0,-1 0 1 0 0,1 1-1 0 0,0-1 0 0 0,-1 0 0 0 0,1 0 0 0 0,-2-2 0 0 0,2 4 5 0 0,-1 0 0 0 0,1 0 0 0 0,0-1 0 0 0,0 1 0 0 0,-1 0 0 0 0,1 0 0 0 0,-1 0 0 0 0,1 0 0 0 0,-1 0 0 0 0,0 0 0 0 0,1 0 0 0 0,-1 0 0 0 0,0 0 0 0 0,0 0 0 0 0,1 1 0 0 0,-1-1 0 0 0,0 0 0 0 0,0 0 0 0 0,0 1 0 0 0,-2-2 0 0 0,-1 0 0 0 0,1-1 18 0 0,-1 1 0 0 0,1-1 0 0 0,-1 1 0 0 0,0 0-1 0 0,0 0 1 0 0,0 1 0 0 0,0-1 0 0 0,0 1 0 0 0,0 0 0 0 0,-1 0 0 0 0,1 0 0 0 0,0 0-1 0 0,-1 1 1 0 0,1 0 0 0 0,0 0 0 0 0,-1 0 0 0 0,1 0 0 0 0,0 1 0 0 0,-1 0 0 0 0,-7 2-1 0 0,7-1 14 0 0,0 0-1 0 0,-1 1 0 0 0,1-1 0 0 0,0 1 0 0 0,1 1 1 0 0,-1-1-1 0 0,0 1 0 0 0,1 0 0 0 0,0 0 0 0 0,0 0 1 0 0,0 0-1 0 0,0 1 0 0 0,1 0 0 0 0,0-1 1 0 0,-3 7-1 0 0,-1 1 262 0 0,2 0 1 0 0,-1 1 0 0 0,2 0-1 0 0,-6 24 1 0 0,8-31-67 0 0,1 0 0 0 0,0 0 1 0 0,1 1-1 0 0,0-1 0 0 0,0 0 1 0 0,0 0-1 0 0,0 1 0 0 0,1-1 1 0 0,0 0-1 0 0,1 0 0 0 0,-1 0 1 0 0,5 11-1 0 0,-5-15-190 0 0,0 1 0 0 0,1-1 0 0 0,-1 0 0 0 0,1 1 0 0 0,0-1 0 0 0,-1 0 0 0 0,1 0 0 0 0,0 0 0 0 0,0 0 0 0 0,0 0 0 0 0,0 0 0 0 0,1-1 0 0 0,-1 1 0 0 0,0-1 0 0 0,1 1 0 0 0,-1-1 0 0 0,1 0 0 0 0,5 2 0 0 0,-4-3 4 0 0,1 1-1 0 0,0-1 1 0 0,-1 0 0 0 0,1 0-1 0 0,0 0 1 0 0,0-1-1 0 0,-1 1 1 0 0,1-1 0 0 0,-1 0-1 0 0,7-3 1 0 0,25-6-1604 0 0,13-5-5900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7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65 2615 0 0,'-9'140'1957'0'0,"6"-103"-802"0"0,-2 9 170 0 0,-4 88 5732 0 0,9-126-6147 0 0,0-1 0 0 0,1 0 1 0 0,0 1-1 0 0,3 11 1 0 0,-4-17-247 0 0,4 1 197 0 0,-4-3-838 0 0,0 0 0 0 0,0 1 0 0 0,0-1-1 0 0,0 0 1 0 0,0 0 0 0 0,1 1-1 0 0,-1-1 1 0 0,0 0 0 0 0,0 0 0 0 0,1 1-1 0 0,-1-1 1 0 0,0 0 0 0 0,0 0 0 0 0,0 0-1 0 0,1 0 1 0 0,-1 1 0 0 0,0-1-1 0 0,1 0 1 0 0,-1 0 0 0 0,0 0 0 0 0,0 0-1 0 0,1 0 1 0 0,-1 0 0 0 0,0 0-1 0 0,1 0 1 0 0,-1 0 0 0 0,0 0 0 0 0,1 0-1 0 0,-1 0 1 0 0,0 0 0 0 0,1 0 0 0 0,-1 0-1 0 0,0 0 1 0 0,0 0 0 0 0,1 0-1 0 0,-1 0 1 0 0,1 0 0 0 0,5-5 131 0 0,1 0-1 0 0,-1 0 1 0 0,0 0 0 0 0,0-1 0 0 0,-1 0-1 0 0,0 0 1 0 0,0 0 0 0 0,6-11 0 0 0,30-61 355 0 0,-27 49-381 0 0,-2 2-85 0 0,16-53-1 0 0,-11 25-31 0 0,-10 34-7 0 0,-1-1-1 0 0,6-35 1 0 0,-11 46 38 0 0,-1 11-41 0 0,0 0-1 0 0,0 0 0 0 0,0 0 0 0 0,0 0 0 0 0,0 0 1 0 0,0 0-1 0 0,0 0 0 0 0,0 0 0 0 0,0 0 0 0 0,-1 0 1 0 0,1 0-1 0 0,0 0 0 0 0,0 0 0 0 0,0 0 0 0 0,0 0 1 0 0,0 0-1 0 0,0 0 0 0 0,0 1 0 0 0,0-1 1 0 0,0 0-1 0 0,0 0 0 0 0,0 0 0 0 0,0 0 0 0 0,0 0 1 0 0,0 0-1 0 0,0 0 0 0 0,0 0 0 0 0,0-1 0 0 0,0 1 1 0 0,0 0-1 0 0,0 0 0 0 0,0 0 0 0 0,0 0 0 0 0,0 0 1 0 0,0 0-1 0 0,0 0 0 0 0,0 0 0 0 0,0 0 0 0 0,0 0 1 0 0,0 0-1 0 0,-1 0 0 0 0,1 0 0 0 0,0 0 0 0 0,0 0 1 0 0,0 0-1 0 0,0 0 0 0 0,0 0 0 0 0,0 0 0 0 0,0 0 1 0 0,0 0-1 0 0,0 0 0 0 0,0 0 0 0 0,-4 6 3 0 0,-2 10-6 0 0,-2 21 343 0 0,3 1 0 0 0,1 0 0 0 0,2 0-1 0 0,1 0 1 0 0,2 0 0 0 0,7 45 0 0 0,-5-68-4 0 0,-3-7-67 0 0,1 0-1 0 0,1 0 0 0 0,0 0 0 0 0,0 0 1 0 0,4 8-1 0 0,-6-15-204 0 0,1 1 1 0 0,0-1 0 0 0,0 1 0 0 0,0-1-1 0 0,0 1 1 0 0,0-1 0 0 0,0 0-1 0 0,0 0 1 0 0,0 1 0 0 0,0-1 0 0 0,0 0-1 0 0,1 0 1 0 0,-1 0 0 0 0,1 0-1 0 0,-1 0 1 0 0,1-1 0 0 0,-1 1 0 0 0,1 0-1 0 0,-1-1 1 0 0,1 1 0 0 0,0-1-1 0 0,-1 1 1 0 0,1-1 0 0 0,-1 0-1 0 0,1 0 1 0 0,0 0 0 0 0,0 0 0 0 0,-1 0-1 0 0,1 0 1 0 0,2 0 0 0 0,0-1 5 0 0,0-1 1 0 0,0 1-1 0 0,0-1 1 0 0,0 1-1 0 0,0-1 1 0 0,-1 0 0 0 0,1 0-1 0 0,-1-1 1 0 0,1 1-1 0 0,-1-1 1 0 0,0 0-1 0 0,0 0 1 0 0,3-4-1 0 0,3-3 38 0 0,-1 0-1 0 0,12-23 0 0 0,-3 5-11 0 0,-2 0 0 0 0,-1-2 0 0 0,-1 0 0 0 0,11-39 0 0 0,-21 57-57 0 0,-1 0 1 0 0,0 0-1 0 0,-1 0 0 0 0,0 0 1 0 0,0 0-1 0 0,-2-1 0 0 0,0 1 1 0 0,0 0-1 0 0,-5-22 0 0 0,3 28-250 0 0,0 0-1 0 0,0 1 0 0 0,0-1 1 0 0,-1 1-1 0 0,0 0 0 0 0,0-1 1 0 0,-7-5-1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6159 0 0,'0'2'472'0'0,"14"35"4992"0"0,-14-37-5254 0 0,1 0 0 0 0,-1 1 1 0 0,1-1-1 0 0,-1 0 1 0 0,1 0-1 0 0,-1 1 1 0 0,1-1-1 0 0,0 0 0 0 0,-1 0 1 0 0,1 0-1 0 0,-1 0 1 0 0,1 0-1 0 0,0 1 1 0 0,-1-1-1 0 0,1 0 1 0 0,-1-1-1 0 0,1 1 0 0 0,0 0 1 0 0,0 0-1 0 0,1-1-2 0 0,0 0-1 0 0,0 1 0 0 0,0-1 1 0 0,0-1-1 0 0,0 1 1 0 0,0 0-1 0 0,0 0 0 0 0,2-3 1 0 0,4-4 41 0 0,0 0 0 0 0,8-13 0 0 0,-15 20-108 0 0,3-5-100 0 0,0 0 0 0 0,-1 0 1 0 0,0 0-1 0 0,0-1 0 0 0,0 1 0 0 0,-1-1 1 0 0,0 0-1 0 0,0 0 0 0 0,-1 0 0 0 0,0 0 1 0 0,0 0-1 0 0,0 0 0 0 0,-1 0 0 0 0,0 0 1 0 0,-2-10-1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2527 0 0,'3'15'0'0'0,"7"36"3216"0"0,-10-44-1204 0 0,1 1 1 0 0,-1-1-1 0 0,0 0 1 0 0,-1 0-1 0 0,-1 9 2790 0 0,5-34-29 0 0,9-10-3991 0 0,-2 5-434 0 0,1-9-70 0 0,1 1-1 0 0,27-50 1 0 0,-33 69-279 0 0,-5 10-3 0 0,0 0 1 0 0,0-1 0 0 0,0 1-1 0 0,0 0 1 0 0,1 0-1 0 0,-1 0 1 0 0,0 1 0 0 0,1-1-1 0 0,0 0 1 0 0,3-3-1 0 0,-4 5-204 0 0,7-1-1554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0 455 2615 0 0,'3'0'2647'0'0,"3"0"-2204"0"0,0-1-1 0 0,-1 0 1 0 0,1 0 0 0 0,0 0-1 0 0,0-1 1 0 0,0 1-1 0 0,-1-2 1 0 0,1 1 0 0 0,-1 0-1 0 0,1-1 1 0 0,-1 0 0 0 0,0 0-1 0 0,0-1 1 0 0,-1 0 0 0 0,1 1-1 0 0,4-7 1 0 0,7-7 521 0 0,0-2 1 0 0,23-36-1 0 0,-4 5-317 0 0,-16 24-490 0 0,-1-1 0 0 0,-1-1-1 0 0,-1-1 1 0 0,-1 0 0 0 0,11-32-1 0 0,-25 54 182 0 0,1 1-1 0 0,-1-1 1 0 0,0 1-1 0 0,0-1 1 0 0,-1 0-1 0 0,0 1 1 0 0,0-1-1 0 0,-1-8 1 0 0,1 14 292 0 0,-3 2-408 0 0,1-1-1 0 0,-1 1 1 0 0,1 0-1 0 0,0 0 1 0 0,-1 1 0 0 0,1-1-1 0 0,0 0 1 0 0,0 1-1 0 0,0-1 1 0 0,0 1-1 0 0,0 0 1 0 0,0 0-1 0 0,0 0 1 0 0,1 0 0 0 0,-1 0-1 0 0,-1 3 1 0 0,-2 1-66 0 0,1 1 1 0 0,0-1-1 0 0,1 1 1 0 0,-6 12-1 0 0,-4 24 278 0 0,-22 77 987 0 0,30-98-871 0 0,1 1-1 0 0,1 1 1 0 0,-1 30 0 0 0,4-33-158 0 0,0-1 1 0 0,1 1 0 0 0,1 0-1 0 0,1-1 1 0 0,1 1 0 0 0,1-1-1 0 0,8 24 1 0 0,-12-42-336 0 0,10 2-26 0 0,-1-3-31 0 0,-8-2-19 0 0,0 1 0 0 0,0-1-1 0 0,0 0 1 0 0,0 0 0 0 0,-1-1 0 0 0,1 1-1 0 0,0 0 1 0 0,0 0 0 0 0,-1-1 0 0 0,1 1 0 0 0,-1-1-1 0 0,1 0 1 0 0,-1 1 0 0 0,3-5 0 0 0,-1 2-487 0 0,0-1 1 0 0,0 0 0 0 0,-1-1 0 0 0,4-7-1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152 307 5695 0 0,'-9'-12'4490'0'0,"-2"17"-3401"0"0,6-3-686 0 0,1 0 1 0 0,-1 1 0 0 0,0-1-1 0 0,1 1 1 0 0,0 0 0 0 0,0 0 0 0 0,-8 8-1 0 0,4-2 170 0 0,-1 0-1 0 0,2 1 1 0 0,-1 0 0 0 0,2 1-1 0 0,-1 0 1 0 0,-8 21-1 0 0,-7 32 1047 0 0,20-56-1129 0 0,0 1 1 0 0,1-1-1 0 0,0 1 1 0 0,0 0-1 0 0,1 15 0 0 0,1-21-251 0 0,-1-1-1 0 0,1 1 0 0 0,-1-1 1 0 0,1 1-1 0 0,0-1 0 0 0,0 1 1 0 0,0-1-1 0 0,1 0 0 0 0,-1 0 1 0 0,0 1-1 0 0,1-1 0 0 0,-1 0 1 0 0,1 0-1 0 0,0 0 0 0 0,0 0 1 0 0,0-1-1 0 0,0 1 0 0 0,0 0 1 0 0,4 2-1 0 0,-5-4-192 0 0,0 0-1 0 0,0 1 1 0 0,-1-1 0 0 0,1 0-1 0 0,0 0 1 0 0,0 0 0 0 0,-1 0-1 0 0,1 1 1 0 0,0-1 0 0 0,0 0-1 0 0,0 0 1 0 0,-1-1-1 0 0,1 1 1 0 0,0 0 0 0 0,0 0-1 0 0,0 0 1 0 0,-1 0 0 0 0,1-1-1 0 0,1 1 1 0 0,1-1 93 0 0,3-1-47 0 0,1 0 1 0 0,-1 0-1 0 0,0-1 0 0 0,0 0 0 0 0,0 0 1 0 0,0 0-1 0 0,0-1 0 0 0,0 0 1 0 0,-1 0-1 0 0,0 0 0 0 0,0-1 1 0 0,0 0-1 0 0,0 0 0 0 0,-1 0 0 0 0,5-7 1 0 0,6-10-7 0 0,-1-1 0 0 0,15-34 1 0 0,-28 56-83 0 0,46-91 93 0 0,-16 33-587 0 0,36-93-1 0 0,-63 140 479 0 0,-1-1 0 0 0,0 1 0 0 0,0-1 0 0 0,-1 1 0 0 0,-1-1 0 0 0,0 0 0 0 0,-1-12 0 0 0,0 24 25 0 0,0 1 0 0 0,0-1 0 0 0,0 1-1 0 0,0-1 1 0 0,-1 1 0 0 0,1-1 0 0 0,0 1 0 0 0,0 0 0 0 0,0-1-1 0 0,0 1 1 0 0,0-1 0 0 0,-1 1 0 0 0,1 0 0 0 0,0-1 0 0 0,0 1-1 0 0,-1-1 1 0 0,1 1 0 0 0,0 0 0 0 0,-1-1 0 0 0,1 1 0 0 0,0 0-1 0 0,-1 0 1 0 0,1-1 0 0 0,0 1 0 0 0,-1 0 0 0 0,1 0 0 0 0,-1 0-1 0 0,1-1 1 0 0,0 1 0 0 0,-1 0 0 0 0,0 0 0 0 0,-3 11 120 0 0,0 0 0 0 0,0 1 0 0 0,2 0 0 0 0,-1 0 0 0 0,2-1 0 0 0,-2 17 0 0 0,5 75 974 0 0,0-83-1051 0 0,0 0-1 0 0,1-1 1 0 0,1 1 0 0 0,1-1-1 0 0,1 0 1 0 0,0 0-1 0 0,2-1 1 0 0,0 1-1 0 0,1-2 1 0 0,1 1-1 0 0,21 29 1 0 0,-9-21-56 0 0,-17-23 0 0 0,17 15 0 0 0,-11-6-3731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3247 0 0,'1'2'251'0'0,"3"21"404"0"0,-1 0 0 0 0,-1 0 0 0 0,-1 0 0 0 0,-1 0 0 0 0,-1 0 0 0 0,-1 0 0 0 0,-6 27 0 0 0,-27 71 4021 0 0,31-109-395 0 0,8-18-3498 0 0,10-23-396 0 0,-8 16-142 0 0,12-21-1 0 0,-8 17 196 0 0,0-1 0 0 0,-2-1 0 0 0,10-27 0 0 0,-8 18 220 0 0,-8 24-571 0 0,0 0 0 0 0,0 0 0 0 0,0 1 0 0 0,1-1 0 0 0,-1 1 0 0 0,1 0 0 0 0,3-4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4951 0 0,'-3'45'601'0'0,"-1"0"0"0"0,-16 64 0 0 0,-2 23 3667 0 0,16-85-2144 0 0,-3 46 1548 0 0,6-60-2811 0 0,2-22-433 0 0,0 0-1 0 0,0 1 0 0 0,2-1 0 0 0,1 17 0 0 0,3 10 1005 0 0,-4-35-1120 0 0,4 1 137 0 0,-4-3-418 0 0,-1-1 1 0 0,0 1-1 0 0,1 0 0 0 0,-1-1 1 0 0,1 1-1 0 0,-1-1 1 0 0,1 1-1 0 0,0-1 0 0 0,-1 1 1 0 0,1-1-1 0 0,-1 0 1 0 0,1 1-1 0 0,0-1 1 0 0,-1 1-1 0 0,1-1 0 0 0,1 0 1 0 0,0 0 0 0 0,0 0 1 0 0,1 0 0 0 0,-1 0-1 0 0,1 0 1 0 0,-1-1 0 0 0,1 1-1 0 0,-1-1 1 0 0,0 0-1 0 0,0 0 1 0 0,1 0 0 0 0,-1 0-1 0 0,0 0 1 0 0,0 0-1 0 0,0 0 1 0 0,0-1 0 0 0,0 1-1 0 0,0-1 1 0 0,0 0 0 0 0,0 1-1 0 0,1-3 1 0 0,3-3 73 0 0,-1 0 0 0 0,0 0 0 0 0,0 0 1 0 0,6-12-1 0 0,0-3-17 0 0,-9 1 169 0 0,-2 11-1939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2039 0 0,'3'2'154'0'0,"11"7"328"0"0,0 2 0 0 0,0-1 0 0 0,16 18 0 0 0,36 43 7715 0 0,2 2-1485 0 0,-54-60-5975 0 0,-1-1 1 0 0,20 13-1 0 0,-29-22-629 0 0,1 0 1 0 0,-1-1-1 0 0,1 1 0 0 0,0-1 1 0 0,0 0-1 0 0,0 0 1 0 0,0-1-1 0 0,0 0 1 0 0,0 1-1 0 0,0-2 0 0 0,0 1 1 0 0,10-1-1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2359 0 0,'-1'1'174'0'0,"-3"11"219"0"0,1-1 0 0 0,0 0 1 0 0,-1 14-1 0 0,-1 6 1228 0 0,3-23-712 0 0,1 0 0 0 0,0 0-1 0 0,1 1 1 0 0,0-1 0 0 0,1 12-1 0 0,-2-11 3104 0 0,2-8-3768 0 0,0 0-1 0 0,1-1 0 0 0,-1 1 1 0 0,0-1-1 0 0,0 1 1 0 0,0-1-1 0 0,0 1 0 0 0,0-1 1 0 0,1 0-1 0 0,1 1 1 0 0,-1-2-157 0 0,0 1 1 0 0,0 0-1 0 0,0-1 1 0 0,0 1-1 0 0,-1-1 1 0 0,1 0-1 0 0,0 0 1 0 0,0 1-1 0 0,0-1 1 0 0,-1-1 0 0 0,1 1-1 0 0,-1 0 1 0 0,1 0-1 0 0,2-3 1 0 0,17-25 473 0 0,-3 4-338 0 0,-15 22-187 0 0,-1 0 1 0 0,0 0-1 0 0,1 0 0 0 0,-1 0 1 0 0,-1 0-1 0 0,1 0 0 0 0,0-1 1 0 0,-1 1-1 0 0,0 0 0 0 0,2-6 1 0 0,-1 4-23 0 0,-2 4-21 0 0,1 1-1 0 0,-1-1 1 0 0,1-1-1 0 0,-1 1 1 0 0,0 0 0 0 0,0 0-1 0 0,1 0 1 0 0,-1 0 0 0 0,0 0-1 0 0,0 0 1 0 0,0 0-1 0 0,0 0 1 0 0,-1-2 0 0 0,1-1-231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 4055 0 0,'0'6'154'0'0,"-1"0"0"0"0,0 0 0 0 0,-3 12-1 0 0,-2 11 2208 0 0,5-23-1511 0 0,1-1 0 0 0,0 0 0 0 0,0 1-1 0 0,0-1 1 0 0,1 0 0 0 0,0 0 0 0 0,2 9-1 0 0,-2-12-574 0 0,-1 0-1 0 0,1 0 0 0 0,0 0 1 0 0,0 0-1 0 0,0 0 1 0 0,0 0-1 0 0,0 0 0 0 0,1-1 1 0 0,-1 1-1 0 0,0 0 1 0 0,1-1-1 0 0,-1 1 0 0 0,1-1 1 0 0,0 0-1 0 0,-1 0 1 0 0,1 1-1 0 0,0-1 0 0 0,0 0 1 0 0,0 0-1 0 0,0-1 0 0 0,2 2 1 0 0,-2-2-186 0 0,0 1 0 0 0,-1-1 0 0 0,1 0 0 0 0,0 0 1 0 0,0 0-1 0 0,0-1 0 0 0,-1 1 0 0 0,1 0 0 0 0,0 0 0 0 0,0-1 1 0 0,-1 0-1 0 0,1 1 0 0 0,3-2 0 0 0,17-12 294 0 0,-16 8-328 0 0,-1 1 0 0 0,1-1 1 0 0,-1 0-1 0 0,-1 0 1 0 0,1 0-1 0 0,-1-1 1 0 0,0 1-1 0 0,0-1 1 0 0,4-11-1 0 0,-7 14-31 0 0,0 1-1 0 0,0 0 1 0 0,-1-1-1 0 0,1 1 1 0 0,-1 0-1 0 0,1-1 1 0 0,-1 1 0 0 0,0 0-1 0 0,0-1 1 0 0,-2-5-1 0 0,2 7-7 0 0,-1 0 0 0 0,1 0 0 0 0,-1 0 0 0 0,0 0 0 0 0,0 0 0 0 0,0 0 0 0 0,0 0 0 0 0,-1 0 0 0 0,1 0 0 0 0,0 1 0 0 0,-1-1 0 0 0,1 1 0 0 0,-1-1 0 0 0,0 1 0 0 0,1-1 0 0 0,-1 1 0 0 0,0 0 0 0 0,-2-1 0 0 0,-9-5-234 0 0,-24-14-226 0 0,16 1-5975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5727 0 0,'1'1'53'0'0,"1"1"1"0"0,-1 0-1 0 0,0 0 0 0 0,0 0 0 0 0,0-1 0 0 0,0 1 0 0 0,0 0 0 0 0,-1 0 0 0 0,1 0 0 0 0,-1 1 0 0 0,1 2 0 0 0,2 27-91 0 0,-2-16 223 0 0,1 7 1035 0 0,-2 0 0 0 0,-1 1 0 0 0,-5 39 0 0 0,-22 68 4479 0 0,9-58-3614 0 0,6-27-205 0 0,-11 78-1 0 0,24-110-3064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7367 0 0,'-24'34'661'0'0,"-6"8"2944"0"0,25-33-1765 0 0,0 0-1 0 0,0 0 1 0 0,-3 11-1 0 0,7-19-1682 0 0,1 0 0 0 0,0 0-1 0 0,-1 0 1 0 0,1 0 0 0 0,0 0-1 0 0,0 0 1 0 0,0 1 0 0 0,0-1-1 0 0,0 0 1 0 0,0 0 0 0 0,0 0 0 0 0,0 0-1 0 0,0 1 1 0 0,1-1 0 0 0,-1 0-1 0 0,0 0 1 0 0,1 0 0 0 0,-1 0-1 0 0,1 0 1 0 0,-1 0 0 0 0,1 0 0 0 0,0 1-1 0 0,1 0 15 0 0,-1 0-1 0 0,1-1 0 0 0,0 1 0 0 0,0-1 1 0 0,0 1-1 0 0,0-1 0 0 0,0 0 0 0 0,0 0 1 0 0,0 0-1 0 0,3 1 0 0 0,2 1-15 0 0,-1-2 1 0 0,1 1-1 0 0,-1-1 0 0 0,1 0 0 0 0,-1 0 0 0 0,1-1 1 0 0,9 0-1 0 0,1-2 113 0 0,1-1 0 0 0,26-8-1 0 0,-36 8-757 0 0,0 1-1 0 0,0-2 0 0 0,0 1 0 0 0,0-1 0 0 0,-1 0 0 0 0,0-1 0 0 0,10-7 0 0 0</inkml:trace>
  <inkml:trace contextRef="#ctx0" brushRef="#br0" timeOffset="1">265 44 4975 0 0,'0'0'448'0'0,"-1"11"-360"0"0,-4 2-88 0 0,1 1 0 0 0,0-2 736 0 0,-2 2 136 0 0,0 0 24 0 0,1-2 8 0 0,2-4-224 0 0,-1 1-40 0 0,0 1 1184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 3223 0 0,'2'0'316'0'0,"18"0"610"0"0,-18 0-424 0 0,0 0-18 0 0,0-1-354 0 0,-1 1-1 0 0,1 0 0 0 0,0 0 0 0 0,0 0 0 0 0,0 0 0 0 0,0 0 1 0 0,0 0-1 0 0,-1 1 0 0 0,1-1 0 0 0,0 1 0 0 0,0-1 1 0 0,-1 1-1 0 0,1 0 0 0 0,0-1 0 0 0,0 1 0 0 0,1 2 0 0 0,-1-2 223 0 0,-2 1 80 0 0,4 8 424 0 0,-2 0 1 0 0,1 1-1 0 0,-1 0 0 0 0,-1-1 0 0 0,0 1 0 0 0,0 0 0 0 0,-1-1 0 0 0,-1 1 0 0 0,1 0 0 0 0,-5 16 1 0 0,4-23-740 0 0,-1 1 0 0 0,0-1 0 0 0,0 0 0 0 0,-4 7 0 0 0,-4 7 167 0 0,-9 21 184 0 0,12-26-276 0 0,1 0 0 0 0,0 0 0 0 0,-6 23 0 0 0,30-45-69 0 0,-10 0-137 0 0,1 0 0 0 0,-1-1 0 0 0,0 0 1 0 0,-1 0-1 0 0,0-1 0 0 0,8-17 0 0 0,-6 12-126 0 0,0 0 0 0 0,12-15-1 0 0,0 0-160 0 0,-20 30 434 0 0,-1 16-79 0 0,-1 4 139 0 0,4 21 0 0 0,0-29-95 0 0,-2-9-93 0 0,1-1 1 0 0,-1 1-1 0 0,0 0 1 0 0,0-1-1 0 0,1 1 1 0 0,-1-1 0 0 0,1 0-1 0 0,-1 0 1 0 0,1 1-1 0 0,-1-1 1 0 0,1 0 0 0 0,0 0-1 0 0,0 0 1 0 0,-1-1-1 0 0,1 1 1 0 0,3 1 0 0 0,-1-2 2 0 0,-1 1 0 0 0,1-1 0 0 0,-1 0 0 0 0,1 0 0 0 0,-1 0 0 0 0,1 0 0 0 0,-1-1 0 0 0,7-1 0 0 0,3-2-98 0 0,0-1-1 0 0,-1-1 1 0 0,22-12 0 0 0,-32 17 58 0 0,69-46-4543 0 0,-40 25 640 0 0,-17 10 1013 0 0,-21 15 314 0 0,2 1 2711 0 0,-1 0 0 0 0,2 1 0 0 0,-1-1-1 0 0,0 1 1 0 0,1 0 0 0 0,0 1 0 0 0,0-1-1 0 0,1 1 1 0 0,-1 0 0 0 0,1-1 0 0 0,0 2-1 0 0,1-1 1 0 0,0 0 0 0 0,0 0 0 0 0,0 1-1 0 0,-1 11 1 0 0,0 13 878 0 0,2 1 0 0 0,2-1 0 0 0,4 38 0 0 0,1-5 262 0 0,2 195 4024 0 0,-9-186-3134 0 0,-17 113 1 0 0,11-153-1825 0 0,-1 0 1 0 0,-1 0-1 0 0,-1-1 0 0 0,-17 34 1 0 0,19-50-100 0 0,-1-1 1 0 0,-1 0-1 0 0,0 0 0 0 0,0-1 1 0 0,-2 0-1 0 0,0-1 0 0 0,0-1 1 0 0,-1 1-1 0 0,0-2 1 0 0,-1 0-1 0 0,-1-1 0 0 0,0 0 1 0 0,-26 12-1 0 0,37-20-186 0 0,0-1 0 0 0,0 0-1 0 0,0 1 1 0 0,0-2 0 0 0,0 1 0 0 0,0 0 0 0 0,0-1-1 0 0,0 0 1 0 0,0 0 0 0 0,-1 0 0 0 0,1 0-1 0 0,0-1 1 0 0,0 1 0 0 0,0-1 0 0 0,0 0 0 0 0,0-1-1 0 0,0 1 1 0 0,0-1 0 0 0,0 1 0 0 0,1-1-1 0 0,-1 0 1 0 0,1-1 0 0 0,-1 1 0 0 0,1 0 0 0 0,0-1-1 0 0,-4-3 1 0 0,4 2 6 0 0,-1 0-1 0 0,0 0 1 0 0,1-1-1 0 0,0 1 1 0 0,0-1-1 0 0,1 0 1 0 0,-1 0-1 0 0,1 0 1 0 0,0 0-1 0 0,0 0 1 0 0,0-1-1 0 0,1 1 1 0 0,0 0-1 0 0,0-1 1 0 0,0 1-1 0 0,1-1 1 0 0,0 1-1 0 0,0-1 1 0 0,1-7-1 0 0,4-9 40 0 0,2 0 0 0 0,0 0 1 0 0,1 0-1 0 0,2 1 0 0 0,15-27 0 0 0,-3 5-27 0 0,0 2-21 0 0,55-73-1 0 0,-44 68-186 0 0,19-23-978 0 0,-16 25-5770 0 0,-5 10-1732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34 4663 0 0,'-1'-2'300'0'0,"0"0"-1"0"0,0 0 0 0 0,0 0 0 0 0,-1 0 1 0 0,1 0-1 0 0,0 0 0 0 0,-1 0 0 0 0,0 1 1 0 0,1-1-1 0 0,-1 0 0 0 0,0 1 0 0 0,0 0 1 0 0,0-1-1 0 0,0 1 0 0 0,0 0 1 0 0,0 0-1 0 0,0 0 0 0 0,0 0 0 0 0,0 0 1 0 0,-1 0-1 0 0,1 1 0 0 0,0-1 0 0 0,-1 1 1 0 0,1 0-1 0 0,0-1 0 0 0,-4 1 0 0 0,2 2-61 0 0,0-1 0 0 0,0 1 0 0 0,0-1 0 0 0,0 1 0 0 0,0 0 0 0 0,0 1 0 0 0,1-1 0 0 0,-1 1 1 0 0,1-1-1 0 0,-1 1 0 0 0,1 0 0 0 0,0 1 0 0 0,0-1 0 0 0,1 0 0 0 0,-1 1 0 0 0,-2 4 0 0 0,-2 4-46 0 0,1 0 0 0 0,1 0 1 0 0,0 0-1 0 0,-4 15 0 0 0,6-16 155 0 0,1 0 1 0 0,0 0-1 0 0,-1 15 0 0 0,3-20-40 0 0,0 0 1 0 0,0 0-1 0 0,0 0 1 0 0,1 0-1 0 0,0 0 0 0 0,0 0 1 0 0,3 9-1 0 0,-3-14-244 0 0,0 1-1 0 0,-1-1 1 0 0,1 0-1 0 0,0 0 1 0 0,-1 0 0 0 0,1 0-1 0 0,0 0 1 0 0,0 0-1 0 0,0 0 1 0 0,0 0-1 0 0,0 0 1 0 0,0 0-1 0 0,0-1 1 0 0,0 1 0 0 0,1 0-1 0 0,-1-1 1 0 0,0 1-1 0 0,0-1 1 0 0,1 1-1 0 0,-1-1 1 0 0,0 0-1 0 0,0 1 1 0 0,1-1 0 0 0,-1 0-1 0 0,0 0 1 0 0,1 0-1 0 0,-1 0 1 0 0,0 0-1 0 0,1 0 1 0 0,-1 0-1 0 0,0-1 1 0 0,1 1 0 0 0,1-1-1 0 0,1 0 48 0 0,0-1 1 0 0,0 1-1 0 0,0-1 0 0 0,0 0 0 0 0,0 0 0 0 0,0 0 0 0 0,0-1 1 0 0,6-5-1 0 0,40-51 224 0 0,4-2-321 0 0,-34 36-15 0 0,-12 18 2 0 0,-8 6 0 0 0,0 1 0 0 0,0 0 0 0 0,0 0 0 0 0,0 0 0 0 0,0 0 0 0 0,0 0 0 0 0,0 0 0 0 0,0 0-1 0 0,1 0 1 0 0,-1 0 0 0 0,0 0 0 0 0,0-1 0 0 0,0 1 0 0 0,0 0 0 0 0,0 0 0 0 0,0 0 0 0 0,0 0 0 0 0,0 0 0 0 0,0 0 0 0 0,0 0 0 0 0,1 0 0 0 0,-1 0 0 0 0,0 0-1 0 0,0 0 1 0 0,0 0 0 0 0,0 0 0 0 0,0 0 0 0 0,0 0 0 0 0,0 0 0 0 0,0 0 0 0 0,0 0 0 0 0,1 0 0 0 0,-1 0 0 0 0,0 0 0 0 0,0 0 0 0 0,0 0 0 0 0,0 0-1 0 0,0 0 1 0 0,0 0 0 0 0,0 0 0 0 0,0 0 0 0 0,1 0 0 0 0,-1 0 0 0 0,0 0 0 0 0,0 1 0 0 0,0-1 0 0 0,0 0 0 0 0,0 0 0 0 0,0 0 0 0 0,0 0 0 0 0,0 0-1 0 0,0 0 1 0 0,0 0 0 0 0,0 0 0 0 0,0 0 0 0 0,0 0 0 0 0,0 1 0 0 0,0-1 0 0 0,0 0 0 0 0,0 0 0 0 0,0 0 0 0 0,0 0 0 0 0,0 0 0 0 0,1 0 0 0 0,-1 0-1 0 0,-1 0 1 0 0,1 1 0 0 0,-1 5 12 0 0,1-6 1 0 0,-16 26 269 0 0,13-22-199 0 0,0-1 0 0 0,0 1 1 0 0,1 0-1 0 0,-1 0 0 0 0,1 1 0 0 0,0-1 1 0 0,0 0-1 0 0,1 1 0 0 0,-1-1 0 0 0,-1 10 0 0 0,3-13 284 0 0,3-2-368 0 0,0 1-1 0 0,-1-1 0 0 0,1 0 1 0 0,-1 0-1 0 0,1 0 1 0 0,-1 0-1 0 0,0 0 1 0 0,1 0-1 0 0,-1-1 1 0 0,0 1-1 0 0,0-1 1 0 0,0 1-1 0 0,3-4 0 0 0,11-11-1873 0 0,-2 1-3421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3079 0 0,'0'2'227'0'0,"-15"64"5993"0"0,-1 13-171 0 0,-7 49-1388 0 0,-8 83 662 0 0,27-101-3113 0 0,5-92-1850 0 0,0 0-1 0 0,2-1 1 0 0,0 1-1 0 0,6 19 1 0 0,-2-24-2456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4863 0 0,'22'-5'432'0'0,"3"0"-344"0"0,-3-1 2744 0 0,4 1 552 0 0,2 1 104 0 0,5-3 32 0 0,-4 1-1376 0 0,-4 2-280 0 0,-3-3-48 0 0,3 1-16 0 0,1 3-656 0 0,1-2-136 0 0,-2-2-24 0 0,1-3-8 0 0,-3 2-464 0 0,5-4-88 0 0,0 0-16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49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2991 0 0,'1'2'22'0'0,"1"0"0"0"0,-1 1 0 0 0,0-1 0 0 0,0 1 0 0 0,0-1 0 0 0,0 1 0 0 0,-1-1 0 0 0,1 1 0 0 0,-1 0 0 0 0,0-1 0 0 0,1 6 0 0 0,-2-1 20 0 0,0-1 0 0 0,0 1 1 0 0,-4 8-1 0 0,3-8 87 0 0,1 1 22 0 0,0-1 0 0 0,0 0 0 0 0,1 0 0 0 0,0 9 0 0 0,-2 17 558 0 0,-4 4 618 0 0,-15 48 0 0 0,-6 13-719 0 0,17-59-257 0 0,-6 54-1 0 0,11-62 125 0 0,-1 9 1829 0 0,7-43-1908 0 0,5-16 84 0 0,2-8 239 0 0,21-44 0 0 0,-8 30-449 0 0,27-46 152 0 0,28-33-84 0 0,-57 93-249 0 0,-7 9 35 0 0,27-31-1 0 0,-24 31-46 0 0,-10 11-57 0 0,0 1 0 0 0,1-1 0 0 0,0 1 0 0 0,0 1-1 0 0,1-1 1 0 0,10-6 0 0 0,-8 5-20 0 0,-1 4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2383 0 0,'0'-2'9'0'0,"0"0"0"0"0,0 0 0 0 0,0 0 0 0 0,1 0-1 0 0,-1 0 1 0 0,1 0 0 0 0,-1 0 0 0 0,1 0 0 0 0,0 0-1 0 0,0 0 1 0 0,0 1 0 0 0,0-1 0 0 0,0 0 0 0 0,0 1-1 0 0,0-1 1 0 0,1 1 0 0 0,-1-1 0 0 0,0 1 0 0 0,1 0-1 0 0,0-1 1 0 0,-1 1 0 0 0,1 0 0 0 0,0 0 0 0 0,3-2-1 0 0,6-4-12 0 0,140-99 2276 0 0,-148 104-2247 0 0,0 0-1 0 0,0 0 0 0 0,1 0 0 0 0,-1 0 1 0 0,0 1-1 0 0,1-1 0 0 0,-1 1 1 0 0,1 0-1 0 0,-1 0 0 0 0,7 0 0 0 0,-9 1-24 0 0,0 0-1 0 0,1 0 1 0 0,-1 0-1 0 0,0 0 0 0 0,0 0 1 0 0,1 0-1 0 0,-1 1 1 0 0,0-1-1 0 0,1 0 1 0 0,-1 1-1 0 0,0-1 0 0 0,0 1 1 0 0,0-1-1 0 0,0 1 1 0 0,1 0-1 0 0,-1-1 1 0 0,0 1-1 0 0,0 0 0 0 0,0 0 1 0 0,0 0-1 0 0,-1 0 1 0 0,1 0-1 0 0,0 0 1 0 0,0 0-1 0 0,0 0 0 0 0,-1 0 1 0 0,1 0-1 0 0,-1 0 1 0 0,1 1-1 0 0,-1-1 1 0 0,1 0-1 0 0,0 2 0 0 0,2 11 50 0 0,3 5 105 0 0,-2 1 0 0 0,5 38 0 0 0,18 309 97 0 0,-25-345-237 0 0,-1-8 43 0 0,1 0-1 0 0,0 0 0 0 0,1-1 0 0 0,1 1 0 0 0,0-1 0 0 0,1 0 0 0 0,0 0 0 0 0,1 0 1 0 0,7 12-1 0 0,-12-24-36 0 0,0 0-1 0 0,-1-1 1 0 0,1 1 0 0 0,0 0 0 0 0,0-1 0 0 0,0 1 0 0 0,0 0-1 0 0,0-1 1 0 0,0 1 0 0 0,0-1 0 0 0,0 0 0 0 0,0 1 0 0 0,0-1-1 0 0,0 0 1 0 0,0 1 0 0 0,0-1 0 0 0,0 0 0 0 0,0 0 0 0 0,0 0-1 0 0,0 0 1 0 0,0 0 0 0 0,0 0 0 0 0,0 0 0 0 0,2-1 0 0 0,0 1 49 0 0,0-1 0 0 0,1 0 0 0 0,-1 0 0 0 0,0 0 0 0 0,6-3 0 0 0,-5 1 28 0 0,0 0 0 0 0,0-1 0 0 0,0 1 0 0 0,0-1 0 0 0,-1 0 0 0 0,1 0 0 0 0,-1 0 0 0 0,0 0-1 0 0,-1 0 1 0 0,1-1 0 0 0,3-8 0 0 0,2-6 392 0 0,9-30 1 0 0,89-365 1380 0 0,-93 358-1734 0 0,11-27-262 0 0,-13 49 180 0 0,-10 31 133 0 0,-2 5-14 0 0,-3 8 136 0 0,-4 18 186 0 0,3-3-207 0 0,-4 20 59 0 0,2 0 0 0 0,-1 59-1 0 0,8-65 66 0 0,10 74 0 0 0,-7-96-125 0 0,1 0 1 0 0,0-1 0 0 0,2 0 0 0 0,-1 0-1 0 0,2 0 1 0 0,16 28 0 0 0,-21-39-135 0 0,1-1 1 0 0,1 0 0 0 0,-1 0 0 0 0,1 0 0 0 0,-1 0-1 0 0,1-1 1 0 0,0 1 0 0 0,1-1 0 0 0,-1 0 0 0 0,0 0-1 0 0,1 0 1 0 0,0-1 0 0 0,7 4 0 0 0,-8-5-70 0 0,0 0 0 0 0,0 0 0 0 0,-1-1 0 0 0,1 1 0 0 0,0-1 0 0 0,0 0 0 0 0,0 0 0 0 0,-1 0 0 0 0,1 0 0 0 0,0-1 1 0 0,0 1-1 0 0,0-1 0 0 0,-1 0 0 0 0,1 0 0 0 0,0 0 0 0 0,-1-1 0 0 0,1 0 0 0 0,-1 1 0 0 0,5-4 0 0 0,-2 0-83 0 0,-1 1 0 0 0,1-1 1 0 0,-1 0-1 0 0,0 0 0 0 0,-1 0 0 0 0,1-1 0 0 0,-1 0 0 0 0,5-8 1 0 0,6-14-5279 0 0,-14 28 5265 0 0,12-23-6574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300 405 3335 0 0,'0'2'258'0'0,"1"9"224"0"0,-1 0 0 0 0,0 0 0 0 0,-1-1 0 0 0,0 1 0 0 0,-1 0 0 0 0,-4 11 0 0 0,-23 67 6258 0 0,18-59-5360 0 0,-8 19 1381 0 0,-2 0-1 0 0,-38 60 0 0 0,44-85-2024 0 0,-1-1 0 0 0,-36 42-1 0 0,49-63-677 0 0,1 1-1 0 0,-1-1 0 0 0,0 0 1 0 0,1 0-1 0 0,-1 0 1 0 0,0 0-1 0 0,0-1 1 0 0,0 1-1 0 0,-7 1 1 0 0,9-2-182 0 0,-1-1 1 0 0,1 0-1 0 0,0 0 1 0 0,0 0-1 0 0,-1 1 1 0 0,1-1-1 0 0,0-1 1 0 0,-1 1-1 0 0,1 0 1 0 0,0 0-1 0 0,-1 0 1 0 0,-1-1-1 0 0,2 0-305 0 0,0 1 0 0 0,0-1 0 0 0,0 0 0 0 0,0 1-1 0 0,-8-12-4290 0 0</inkml:trace>
  <inkml:trace contextRef="#ctx0" brushRef="#br0" timeOffset="1">490 1 11311 0 0,'3'11'1008'0'0,"-3"3"-808"0"0,-2 3-200 0 0,1 3 0 0 0,-1 5 1440 0 0,-2 6 240 0 0,-6 5 48 0 0,1 2 16 0 0,1 4-824 0 0,-3-1-168 0 0,0-5-32 0 0,4-2-8 0 0,0-1-504 0 0,0-4-104 0 0,-1-4-16 0 0,2-2-6104 0 0,3-2-1224 0 0</inkml:trace>
  <inkml:trace contextRef="#ctx0" brushRef="#br0" timeOffset="2">537 147 4319 0 0,'9'-9'384'0'0,"0"-1"-312"0"0,4-1-72 0 0,1 0 0 0 0,0-1 1160 0 0,-2 1 216 0 0,2 2 48 0 0,-3 3 8 0 0,-3 1 824 0 0,1 5 576 0 0,3 0-2600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2847 0 0,'25'73'1199'0'0,"35"51"5544"0"0,-22-49-3527 0 0,-22-45-1881 0 0,0 0 1 0 0,33 43-1 0 0,-44-67-1123 0 0,1 0 0 0 0,-1 0-1 0 0,1 0 1 0 0,0 0 0 0 0,0-1-1 0 0,1 0 1 0 0,7 4 0 0 0,-12-8-125 0 0,0 1 1 0 0,0-1-1 0 0,0 0 0 0 0,1 0 1 0 0,-1-1-1 0 0,0 1 1 0 0,0 0-1 0 0,0-1 0 0 0,1 0 1 0 0,-1 1-1 0 0,0-1 1 0 0,0 0-1 0 0,1 0 1 0 0,-1 0-1 0 0,0 0 0 0 0,1-1 1 0 0,-1 1-1 0 0,0 0 1 0 0,0-1-1 0 0,1 0 0 0 0,-1 0 1 0 0,0 1-1 0 0,0-1 1 0 0,0 0-1 0 0,0-1 1 0 0,0 1-1 0 0,0 0 0 0 0,0-1 1 0 0,2-2-1 0 0,1-1 166 0 0,0-1 0 0 0,-1 1 0 0 0,0-1 1 0 0,-1 0-1 0 0,1 0 0 0 0,-1-1 0 0 0,0 1 0 0 0,-1-1 0 0 0,1 1 0 0 0,1-9 0 0 0,1-11 497 0 0,3-37-1 0 0,-3 22-408 0 0,-2 6-143 0 0,-2 1 0 0 0,-1-1 0 0 0,-8-57 0 0 0,0 53-92 0 0,5 27-424 0 0,0 0 1 0 0,2-1-1 0 0,-2-22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6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3655 0 0,'30'84'570'0'0,"3"6"1245"0"0,-28-77-1284 0 0,1-1-1 0 0,1 0 1 0 0,0-1-1 0 0,17 22 1 0 0,-22-31-318 0 0,-1-1 1 0 0,0 1 0 0 0,1 0 0 0 0,0-1 0 0 0,-1 0-1 0 0,1 1 1 0 0,0-1 0 0 0,0 0 0 0 0,-1 0-1 0 0,1 0 1 0 0,0 0 0 0 0,0 0 0 0 0,0 0 0 0 0,0-1-1 0 0,3 1 1 0 0,-3-1-100 0 0,-1 0 1 0 0,1 0-1 0 0,-1 0 0 0 0,1 0 1 0 0,-1-1-1 0 0,1 1 0 0 0,-1-1 1 0 0,1 1-1 0 0,-1-1 1 0 0,1 0-1 0 0,-1 1 0 0 0,0-1 1 0 0,1 0-1 0 0,-1 0 0 0 0,0 0 1 0 0,0 0-1 0 0,0 0 0 0 0,0 0 1 0 0,0 0-1 0 0,0-1 0 0 0,2-1 1 0 0,3-6 153 0 0,-1 0 0 0 0,1 0 1 0 0,-2 0-1 0 0,1-1 1 0 0,-1 1-1 0 0,5-21 1 0 0,7-63 183 0 0,-13 68-301 0 0,8-105 209 0 0,-6 59-252 0 0,-4 48-85 0 0,0 0 0 0 0,2 1 0 0 0,5-24 0 0 0,-1 30 105 0 0,-6 15 314 0 0,0 4-93 0 0,5 16 308 0 0,0 2 1 0 0,3 21-1 0 0,3 15 311 0 0,-4-32-718 0 0,1-1 0 0 0,1 1 0 0 0,1-1 1 0 0,1-1-1 0 0,20 29 0 0 0,-26-44-96 0 0,1 0 0 0 0,0 0 0 0 0,0-1 0 0 0,0 0 0 0 0,1 0 0 0 0,0-1 0 0 0,0 0-1 0 0,1 0 1 0 0,0-1 0 0 0,0 0 0 0 0,0-1 0 0 0,0 0 0 0 0,1 0 0 0 0,0-1 0 0 0,9 2 0 0 0,-18-4-127 0 0,0-1-1 0 0,0 0 1 0 0,0 0 0 0 0,1 0 0 0 0,-1 0 0 0 0,0 0 0 0 0,0 0 0 0 0,0-1-1 0 0,0 1 1 0 0,0 0 0 0 0,0 0 0 0 0,0-1 0 0 0,-1 1 0 0 0,1-1 0 0 0,2 0-1 0 0,2-1 58 0 0,0 0-16 0 0,1 1-1 0 0,-1-1 0 0 0,0 0 1 0 0,1 0-1 0 0,-1-1 0 0 0,0 0 1 0 0,-1 0-1 0 0,1 0 1 0 0,0 0-1 0 0,-1-1 0 0 0,0 1 1 0 0,0-1-1 0 0,0 0 1 0 0,0-1-1 0 0,-1 1 0 0 0,1-1 1 0 0,-1 1-1 0 0,0-1 0 0 0,-1 0 1 0 0,1 0-1 0 0,-1 0 1 0 0,0-1-1 0 0,3-10 0 0 0,2-15 206 0 0,-3 18-141 0 0,-1 0 1 0 0,-1 0-1 0 0,2-26 1 0 0,-1-6 3 0 0,-2 31-91 0 0,0 1 0 0 0,0 0 0 0 0,-4-22 0 0 0,0 3 25 0 0,3 24-42 0 0,-1 0 0 0 0,0 0 1 0 0,0 0-1 0 0,-1 0 0 0 0,0 0 0 0 0,0 1 0 0 0,-1-1 1 0 0,0 1-1 0 0,-5-11 0 0 0,7 16 6 0 0,0 1 0 0 0,-1-1 1 0 0,1 1-1 0 0,0 0 0 0 0,-1 0 0 0 0,1-1 0 0 0,-1 1 1 0 0,1 0-1 0 0,-1 0 0 0 0,0 0 0 0 0,1 0 0 0 0,-1 1 1 0 0,0-1-1 0 0,0 0 0 0 0,0 1 0 0 0,1-1 0 0 0,-1 1 1 0 0,0 0-1 0 0,0-1 0 0 0,0 1 0 0 0,0 0 0 0 0,-3 0 1 0 0,-18 4-1335 0 0,2 4-6063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5727 0 0,'-2'2'50'0'0,"1"1"0"0"0,0 0-1 0 0,0-1 1 0 0,0 1 0 0 0,0 0-1 0 0,0-1 1 0 0,0 6 0 0 0,1-6-39 0 0,1-1-1 0 0,-1 0 1 0 0,0 1 0 0 0,1-1 0 0 0,-1 0 0 0 0,1 1-1 0 0,0-1 1 0 0,-1 0 0 0 0,1 0 0 0 0,0 1 0 0 0,0-1 0 0 0,-1 0-1 0 0,1 0 1 0 0,0 0 0 0 0,0 0 0 0 0,0 0 0 0 0,3 1-1 0 0,60 55 1393 0 0,60 49 3691 0 0,-100-89-4250 0 0,0 0 0 0 0,1-2-1 0 0,42 20 1 0 0,-53-29-472 0 0,0-1 0 0 0,30 8 0 0 0,-41-12-353 0 0,1 0 1 0 0,0-1-1 0 0,0 1 1 0 0,0-1-1 0 0,0 0 1 0 0,0 0 0 0 0,0 0-1 0 0,0-1 1 0 0,0 1-1 0 0,0-1 1 0 0,0 0-1 0 0,0 0 1 0 0,-1-1 0 0 0,1 1-1 0 0,0-1 1 0 0,5-3-1 0 0,0-5-523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3823 0 0,'2'13'111'0'0,"0"1"-1"0"0,-1 1 0 0 0,-1-1 0 0 0,-2 22 0 0 0,0-2 811 0 0,-8 99 3707 0 0,-4-21-2194 0 0,8-69-1353 0 0,-9 51 2132 0 0,-28 97 1 0 0,43-190-3210 0 0,-18 56 1090 0 0,15-52-1038 0 0,1 1 1 0 0,-1 0-1 0 0,0 0 1 0 0,0-1 0 0 0,0 0-1 0 0,-1 0 1 0 0,-4 6-1 0 0,7-10 208 0 0,1-7-554 0 0,0 1 0 0 0,1-1 1 0 0,2-9-1 0 0,4-5-5087 0 0,1 1-1135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0 576 2847 0 0,'5'9'256'0'0,"-2"5"-256"0"0,-3 1 0 0 0,0 1 0 0 0,3 2 1072 0 0,-5 2 168 0 0,1 2 32 0 0,1 1 8 0 0,-2-2-448 0 0,2 0-96 0 0,0-1-8 0 0,2-4-8 0 0,1-2-480 0 0,0-2-96 0 0,0-3 104 0 0</inkml:trace>
  <inkml:trace contextRef="#ctx0" brushRef="#br0" timeOffset="1">190 1 3679 0 0,'3'10'328'0'0,"-5"5"-264"0"0,-4 3-64 0 0,0 2 0 0 0,2 4 520 0 0,-1 1 88 0 0,-1 2 24 0 0,3-1 0 0 0,2-5-472 0 0,-1-2-88 0 0,1-1-72 0 0,2 0-1752 0 0,2-1-400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93 373 4143 0 0,'39'133'1306'0'0,"-28"-98"-63"0"0,-8-25-684 0 0,-1 0 1 0 0,2-1-1 0 0,-1 1 1 0 0,1-1-1 0 0,1 0 1 0 0,-1 0-1 0 0,1 0 1 0 0,12 14-1 0 0,-16-22-477 0 0,0 0 0 0 0,0-1 0 0 0,-1 1 0 0 0,1 0 0 0 0,0-1 0 0 0,0 1 0 0 0,0-1 0 0 0,-1 1 0 0 0,1-1 0 0 0,0 1 0 0 0,0-1 0 0 0,0 0 0 0 0,0 1 0 0 0,0-1 0 0 0,0 0 0 0 0,0 0 0 0 0,0 0 0 0 0,0 0 0 0 0,0 0 0 0 0,0 0 0 0 0,0 0 0 0 0,0 0 0 0 0,1 0 0 0 0,0-1 33 0 0,0 0 0 0 0,0 1 0 0 0,0-1 0 0 0,-1 0 0 0 0,1 0 0 0 0,0-1 0 0 0,-1 1 0 0 0,1 0 0 0 0,-1 0 0 0 0,0-1 0 0 0,2-1 1 0 0,3-5 300 0 0,-1 0 0 0 0,0 0 0 0 0,8-17 1 0 0,4-16 431 0 0,-2 0 1 0 0,17-69 0 0 0,6-91-585 0 0,-25 124 39 0 0,-9 57-265 0 0,-2-1 1 0 0,0 1-1 0 0,-1-31 0 0 0,-9 108 234 0 0,9 14 221 0 0,4-1 1 0 0,16 86-1 0 0,-20-146-470 0 0,13 80 229 0 0,25 199 329 0 0,-35-236-529 0 0,11 169 105 0 0,-14-160 23 0 0,-11 98-1 0 0,5-117-86 0 0,-17 96 150 0 0,19-125-208 0 0,-2 7 121 0 0,-1 0 1 0 0,0 0-1 0 0,-14 29 0 0 0,17-45-69 0 0,0 1 0 0 0,0-1 0 0 0,0 0 0 0 0,-1 0 0 0 0,0 0 0 0 0,0-1 0 0 0,0 1 0 0 0,-1-1 0 0 0,1 0 0 0 0,-1 0 0 0 0,0 0 0 0 0,0-1 0 0 0,0 0 0 0 0,-1 0 0 0 0,1 0-1 0 0,-1 0 1 0 0,-7 1 0 0 0,7-3-35 0 0,0 0-1 0 0,0 0 1 0 0,0 0-1 0 0,0-1 0 0 0,0 0 1 0 0,0-1-1 0 0,0 1 0 0 0,0-1 1 0 0,0-1-1 0 0,0 1 1 0 0,0-1-1 0 0,1 0 0 0 0,-8-3 1 0 0,0-1 16 0 0,1 0 1 0 0,0-1 0 0 0,0 0-1 0 0,-18-15 1 0 0,16 10-51 0 0,1-1-1 0 0,1 0 1 0 0,0 0 0 0 0,1-2-1 0 0,0 1 1 0 0,1-1 0 0 0,1-1-1 0 0,0 0 1 0 0,1 0 0 0 0,1 0-1 0 0,1-1 1 0 0,0-1 0 0 0,1 1-1 0 0,1 0 1 0 0,1-1 0 0 0,0 0-1 0 0,1 0 1 0 0,1 0 0 0 0,1 0-1 0 0,0 0 1 0 0,1 0 0 0 0,1 0-1 0 0,8-29 1 0 0,25-65-1861 0 0,12 5-3967 0 0,-25 63-2601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2471 0 0,'0'2'187'0'0,"1"3"-436"0"0,-1-1 959 0 0,1 1 0 0 0,0-1 0 0 0,-1 1 0 0 0,0-1-1 0 0,0 1 1 0 0,0-1 0 0 0,-1 1 0 0 0,1-1 0 0 0,-2 5-1 0 0,-17 59 7495 0 0,4 1-4594 0 0,9-44-3053 0 0,4-17-1516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6967 0 0,'1'10'616'0'0,"-2"5"-488"0"0,-1 3-128 0 0,-1 2 0 0 0,0 1 1600 0 0,0 0 288 0 0,-1 2 64 0 0,2-2 16 0 0,1 0-1152 0 0,-1-2-232 0 0,-1 1-40 0 0,3-4-16 0 0,2-2-456 0 0,-2-2-72 0 0,0-3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34 7455 0 0,'0'0'575'0'0,"2"0"-379"0"0,6 2 166 0 0,0 0-1 0 0,0 0 1 0 0,0-1-1 0 0,0-1 1 0 0,1 1 0 0 0,-1-1-1 0 0,0-1 1 0 0,0 1 0 0 0,12-4-1 0 0,-6 1 207 0 0,-1 0-1 0 0,0-1 1 0 0,0-1-1 0 0,0 0 1 0 0,14-8-1 0 0,-27 12-511 0 0,1 1 0 0 0,-1 0 0 0 0,1-1-1 0 0,0 1 1 0 0,-1 0 0 0 0,1-1 0 0 0,0 1-1 0 0,-1 0 1 0 0,1 0 0 0 0,0 0 0 0 0,-1-1-1 0 0,1 1 1 0 0,0 0 0 0 0,-1 0 0 0 0,1 0-1 0 0,0 0 1 0 0,-1 0 0 0 0,1 0 0 0 0,0 1-1 0 0,-1-1 1 0 0,1 0 0 0 0,0 0 0 0 0,-1 0-1 0 0,1 1 1 0 0,0-1 0 0 0,0 1 0 0 0,0 0 110 0 0,3 20 125 0 0,-3 3 180 0 0,-2-23-346 0 0,-2 10 316 0 0,1-6-253 0 0,0 0 0 0 0,-1 0 0 0 0,0 0 0 0 0,0 0 0 0 0,-5 6 0 0 0,7-10 124 0 0,-4 6-130 0 0,-20 26 675 0 0,-33 59 0 0 0,-6 20 20 0 0,-28 53 182 0 0,88-155-999 0 0,-11 22 149 0 0,-1-2 1 0 0,-25 36-1 0 0,-18 18 1214 0 0,77-84-1096 0 0,-1-2 0 0 0,0 0 1 0 0,1-1-1 0 0,32-10 1 0 0,65-32 676 0 0,-77 29-760 0 0,-16 8-99 0 0,0-2 0 0 0,-1 0 0 0 0,-1-1 1 0 0,0-2-1 0 0,0 0 0 0 0,33-28 0 0 0,-48 34-72 0 0,0 1 0 0 0,-1-1-1 0 0,1 0 1 0 0,4-11 0 0 0,-8 17 7 0 0,-1 0-167 0 0,-1 0 0 0 0,1 0 0 0 0,0-1 0 0 0,0 1 0 0 0,0 0 0 0 0,-1-1 0 0 0,1 1 0 0 0,-1 0 0 0 0,1 0 0 0 0,-1 0 0 0 0,1-1 0 0 0,-1 1 0 0 0,0 0 1 0 0,0 0-1 0 0,0 0 0 0 0,1 0 0 0 0,-3-1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7687 0 0,'0'0'590'0'0,"2"0"-386"0"0,26-1 2375 0 0,0-2-1 0 0,0 0 1 0 0,0-2 0 0 0,41-13 0 0 0,-48 12-1827 0 0,-1 0-1 0 0,0-1 1 0 0,0-1-1 0 0,-1-1 1 0 0,34-22-1 0 0,-40 22-1143 0 0,40-26 2067 0 0,-25 22-3245 0 0,-23 11 280 0 0,0 1 1 0 0,0 0-1 0 0,-1 0 0 0 0,7-1 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2039 0 0,'2'25'1164'0'0,"-1"-1"-1"0"0,-1 0 0 0 0,-6 41 0 0 0,-18 72 8858 0 0,21-122-9243 0 0,-19 78 3257 0 0,-49 136-1 0 0,66-216-4134 0 0,-1-1-1 0 0,0 0 0 0 0,0 0 0 0 0,-1 0 1 0 0,-1-1-1 0 0,-14 17 0 0 0</inkml:trace>
  <inkml:trace contextRef="#ctx0" brushRef="#br0" timeOffset="1">313 480 3223 0 0,'91'19'1760'0'0,"-1"-2"7736"0"0,-74-14-8049 0 0,19 4 3861 0 0,56 16 0 0 0,-77-18-4514 0 0,24 4 0 0 0,-14-6-8507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12 834 12463 0 0,'-2'11'1112'0'0,"-1"1"-888"0"0,1 3-224 0 0,1 0 0 0 0,-1 1 1080 0 0,1-1 168 0 0,1 0 40 0 0,0-1 8 0 0,1 1-912 0 0,2-3-192 0 0,-1-1-32 0 0,1-2 0 0 0,3-3-160 0 0,2-2 0 0 0</inkml:trace>
  <inkml:trace contextRef="#ctx0" brushRef="#br0" timeOffset="1">308 0 5903 0 0,'-2'14'1705'0'0,"-23"76"13424"0"0,21-80-14971 0 0,-20 77 3692 0 0,-2 47-2472 0 0,20-101-1119 0 0,1-9-2351 0 0,2-8-3804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3247 0 0,'0'0'7120'0'0,"6"-9"-6416"0"0,1-4-32 0 0,4 0-8 0 0,2-2-520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8783 0 0,'0'0'674'0'0,"9"-3"-412"0"0,74-27 10412 0 0,65-27-4277 0 0,-133 49-6137 0 0,-1-1 0 0 0,1 0 0 0 0,14-13 0 0 0,-26 19-200 0 0,-2 3-181 0 0,2-3-743 0 0,-26 24-3087 0 0,-17 24-5830 0 0,22-27 4047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2159 0 0,'9'6'179'0'0,"1"1"0"0"0,-1 0 0 0 0,0 0-1 0 0,0 1 1 0 0,9 10 0 0 0,35 47 4234 0 0,-52-64-4267 0 0,22 33 1965 0 0,-1 1-1 0 0,-2 0 0 0 0,-2 2 1 0 0,22 60-1 0 0,-24-48-1128 0 0,-2 1 0 0 0,-2 1 0 0 0,-2 0-1 0 0,-3 1 1 0 0,2 97 0 0 0,-9-120-767 0 0,-1-1 0 0 0,-1 1 0 0 0,-1 0 0 0 0,-1-1 0 0 0,-2 0 0 0 0,-1 0 0 0 0,-2 0 0 0 0,0-1 0 0 0,-2 0 0 0 0,-27 49 0 0 0,35-72-153 0 0,0 1 0 0 0,0-1 0 0 0,-1 1 1 0 0,-6 5-1 0 0,9-9-200 0 0,0 0 0 0 0,0 0-1 0 0,0 0 1 0 0,-1 0 0 0 0,1-1 0 0 0,0 1 0 0 0,-1 0 0 0 0,1-1 0 0 0,0 1 0 0 0,-2 0-1 0 0,2-1-177 0 0,0 0-1 0 0,1 0 1 0 0,-1 0-1 0 0,0 0 0 0 0,0 0 1 0 0,1 0-1 0 0,-1-1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7631 0 0,'1'8'786'0'0,"16"49"3759"0"0,5 20 1578 0 0,-11-23-4945 0 0,-1-2-175 0 0,3 24-511 0 0,-10-59-603 0 0,0 0 1 0 0,2-1 0 0 0,0 0-1 0 0,8 17 1 0 0,-3-13-5001 0 0,1-3-1801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4087 0 0,'7'-6'517'0'0,"-1"-1"-1"0"0,0 0 0 0 0,6-9 1 0 0,11-14 11029 0 0,-22 31-11488 0 0,0 0 0 0 0,0 0-1 0 0,0 0 1 0 0,0 0 0 0 0,-1 0 0 0 0,1 0-1 0 0,-1 0 1 0 0,1 0 0 0 0,0 0 0 0 0,-1 0-1 0 0,0 1 1 0 0,1-1 0 0 0,-1 0 0 0 0,0 0-1 0 0,1 3 1 0 0,1 6 342 0 0,0 1 0 0 0,0 19 0 0 0,-1-19-267 0 0,1 0 0 0 0,0 0 0 0 0,1 0-1 0 0,0 0 1 0 0,1-1 0 0 0,0 0 0 0 0,0 1 0 0 0,1-1-1 0 0,8 11 1 0 0,-6-12 10 0 0,0 0-1 0 0,1 0 1 0 0,0-1-1 0 0,0 0 0 0 0,12 8 1 0 0,-5-3 90 0 0,67 55 351 0 0,38 36 272 0 0,-33-11-856 0 0,-75-77 16 0 0,-1 0 0 0 0,0 2 0 0 0,11 24 0 0 0,-19-36-3 0 0,0 2 0 0 0,-1-1-1 0 0,0 0 1 0 0,0 0 0 0 0,0 1 0 0 0,-1-1-1 0 0,0 1 1 0 0,0 0 0 0 0,-1-1 0 0 0,-1 16-1 0 0,0-13 27 0 0,-1 1 0 0 0,-1-1 0 0 0,0 0 0 0 0,0 0 0 0 0,-1-1 0 0 0,0 1 0 0 0,-8 12 0 0 0,4-8 10 0 0,-2 0-1 0 0,0-1 0 0 0,0 0 1 0 0,-1-1-1 0 0,-1 0 1 0 0,0-1-1 0 0,0 0 0 0 0,-1-1 1 0 0,-28 17-1 0 0,34-23-32 0 0,-11 6 60 0 0,-21 8 0 0 0,34-16-52 0 0,0 0 0 0 0,0-1-1 0 0,0 1 1 0 0,0-1 0 0 0,-1 0 0 0 0,1 0-1 0 0,-1-1 1 0 0,1 0 0 0 0,-8 0-1 0 0,11 0-14 0 0,1 0-1 0 0,-1-1 0 0 0,1 1 0 0 0,-1 0 0 0 0,0-1 0 0 0,1 1 0 0 0,-1-1 0 0 0,1 1 0 0 0,-1-1 0 0 0,1 0 0 0 0,0 0 0 0 0,-1 0 0 0 0,1 0 0 0 0,0 0 0 0 0,-1 0 0 0 0,1 0 0 0 0,0 0 1 0 0,0 0-1 0 0,0-1 0 0 0,0 1 0 0 0,-1-3 0 0 0,1 2 5 0 0,0-1 1 0 0,0 0-1 0 0,0 1 1 0 0,1-1 0 0 0,0 0-1 0 0,-1 1 1 0 0,1-1-1 0 0,0 0 1 0 0,0 1 0 0 0,0-1-1 0 0,1 0 1 0 0,0-2-1 0 0,2-7 88 0 0,0 1 0 0 0,1 0 0 0 0,0 0 0 0 0,12-20 0 0 0,-6 15 133 0 0,1 1 0 0 0,0 0 0 0 0,2 1 0 0 0,-1 1 0 0 0,29-24 0 0 0,-9 9 169 0 0,-22 18-629 0 0,10-9-62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6335 0 0,'0'0'560'0'0,"1"-9"-448"0"0,5-3-112 0 0,5 1 0 0 0,-2 1 608 0 0,3 2 96 0 0,1 4 16 0 0,2 1 8 0 0,0 1 216 0 0,0 2 48 0 0,3 0 0 0 0,2 2 8 0 0,3 1-616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229 239 7367 0 0,'73'-88'3526'0'0,"-9"11"5484"0"0,-55 66-7266 0 0,0 1 1 0 0,13-13-1 0 0,-18 20-1449 0 0,1-1-1 0 0,-1 1 1 0 0,1 0-1 0 0,0 0 1 0 0,0 0-1 0 0,0 1 1 0 0,0 0 0 0 0,7-2-1 0 0,-2 2-246 0 0,-2 3-237 0 0,-7 0-20 0 0,1 0 0 0 0,-1 0-1 0 0,0 0 1 0 0,0 0 0 0 0,0 0 0 0 0,0 0 0 0 0,0 0 0 0 0,0 0 0 0 0,0 1 0 0 0,0-1-1 0 0,-1 0 1 0 0,1 1 0 0 0,0-1 0 0 0,-1 0 0 0 0,1 1 0 0 0,0 2 0 0 0,0-2-166 0 0,0 2-102 0 0,0 0-1 0 0,0 1 0 0 0,-1-1 0 0 0,1 0 0 0 0,-1 0 0 0 0,0 1 0 0 0,0-1 0 0 0,-1 0 0 0 0,1 0 0 0 0,-1 1 0 0 0,-1 3 0 0 0,-2 9-1794 0 0,-10 22-1 0 0,8-24 1036 0 0,-5 14-1185 0 0,0 3-810 0 0,-30 59 1 0 0,32-73 2764 0 0,-8 12 1147 0 0,26-37 466 0 0,-2 1-257 0 0,-1-1 0 0 0,1 0-1 0 0,5-9 1 0 0,10-12 634 0 0,59-67 2537 0 0,-76 88-3745 0 0,-4 6 62 0 0,0 1-347 0 0,-1 0-1 0 0,0 0 1 0 0,0 0-1 0 0,1 0 1 0 0,-1 0-1 0 0,0 0 1 0 0,0 0-1 0 0,0 1 1 0 0,1-1-1 0 0,-1 0 1 0 0,0 0-1 0 0,0 0 1 0 0,0 0-1 0 0,1 1 1 0 0,-1-1-1 0 0,0 0 1 0 0,0 0-1 0 0,0 0 1 0 0,0 1-1 0 0,0-1 1 0 0,0 0-1 0 0,1 0 1 0 0,-1 1-1 0 0,0-1 1 0 0,0 0-1 0 0,0 0 1 0 0,0 0-1 0 0,0 1 0 0 0,0-1 1 0 0,0 0-1 0 0,0 0 1 0 0,0 1-1 0 0,0-1 1 0 0,0 0-1 0 0,0 0 1 0 0,0 1-1 0 0,0-1 1 0 0,-1 0-1 0 0,1 1 1 0 0,-5 18 361 0 0,-12 19-74 0 0,-236 373 4621 0 0,200-333-3207 0 0,-4-3 1 0 0,-82 85-1 0 0,131-154-159 0 0,13-12-1224 0 0,12-13-413 0 0,155-145 710 0 0,96-113 916 0 0,-164 168-866 0 0,98-94 482 0 0,-117 118-1066 0 0,-78 79-418 0 0,-1-1 1 0 0,-1 0-1 0 0,1-1 0 0 0,-1 1 1 0 0,5-11-1 0 0,-11 17-16 0 0,0 0 0 0 0,0 0 0 0 0,0-1 0 0 0,0 1 0 0 0,0 0-1 0 0,0 0 1 0 0,0 1 0 0 0,-1-1 0 0 0,1 0 0 0 0,0 0 0 0 0,-3-1 0 0 0,1 1-459 0 0,-1 0 1 0 0,0 0 0 0 0,1 0 0 0 0,-1 1-1 0 0,0-1 1 0 0,0 1 0 0 0,0 0-1 0 0,-5 0 1 0 0,1 0-2452 0 0,-13 0-3953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4863 0 0,'0'0'375'0'0,"2"1"-244"0"0,3 3-243 0 0,5 3 1084 0 0,-1 1-1 0 0,0 0 0 0 0,-1 0 1 0 0,12 15-1 0 0,1 6 924 0 0,70 104 3885 0 0,27 100-172 0 0,-16 8-2400 0 0,-43-99-2210 0 0,-51-123-879 0 0,0 0 0 0 0,2 0 0 0 0,0-1 0 0 0,1 0 0 0 0,16 17-1 0 0,-26-33-157 0 0,0 0-1 0 0,1-1 1 0 0,0 1 0 0 0,-1-1-1 0 0,1 0 1 0 0,0 1-1 0 0,0-1 1 0 0,0 0-1 0 0,0 0 1 0 0,0 0-1 0 0,0 0 1 0 0,0 0-1 0 0,0 0 1 0 0,3 0-1 0 0,-5-2-82 0 0,1 1 0 0 0,0-1 0 0 0,0 1 0 0 0,-1-1 0 0 0,1 1 0 0 0,0-1 0 0 0,-1 0 0 0 0,1 1-1 0 0,-1-1 1 0 0,1 0 0 0 0,-1 1 0 0 0,1-1 0 0 0,-1 0 0 0 0,0 0 0 0 0,1 1 0 0 0,-1-1 0 0 0,0 0 0 0 0,1-1-1 0 0,0-2-255 0 0,-1 1 0 0 0,1-1 0 0 0,-1 1 0 0 0,1-1-1 0 0,-1 0 1 0 0,0 1 0 0 0,-1-1 0 0 0,1 0-1 0 0,-2-6 1 0 0,-13-34-2456 0 0,3 8-164 0 0,6 15-1121 0 0,-1-1-937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196 189 5119 0 0,'-6'9'456'0'0,"-2"6"-360"0"0,-2 3-96 0 0,-1 3 0 0 0,-1 3 1080 0 0,0 3 200 0 0,-3 3 32 0 0,1 2 16 0 0,2-1-688 0 0,-1-1-144 0 0,-4-1-24 0 0,2-2-8 0 0,2-1-264 0 0,1-5-48 0 0,-2-5-16 0 0,2-2-3648 0 0</inkml:trace>
  <inkml:trace contextRef="#ctx0" brushRef="#br0" timeOffset="1">191 344 3599 0 0,'10'-4'-163'0'0,"124"-53"2922"0"0,-106 43 35 0 0,0-1 0 0 0,39-29 0 0 0,-23 13-138 0 0,-26 19-1587 0 0,0 0 0 0 0,-1-1 1 0 0,-1-1-1 0 0,19-21 0 0 0,2-12-25 0 0,-19 23-1420 0 0,-3 3-6228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2303 0 0,'0'2'167'0'0,"6"15"939"0"0,-2-1 0 0 0,0 1-1 0 0,-2 0 1 0 0,1 1 0 0 0,-2-1 0 0 0,0 0 0 0 0,-4 34-1 0 0,-12 55 5032 0 0,2-39-4801 0 0,12-63-1368 0 0,-45 170 2821 0 0,22-101-8557 0 0,15-48-1003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5351 0 0,'-5'7'442'0'0,"0"-1"0"0"0,1 0 0 0 0,0 1-1 0 0,1 0 1 0 0,-1 0 0 0 0,-2 9-1 0 0,2-6 590 0 0,-12 36 4013 0 0,-18 76 0 0 0,4-10-1484 0 0,12-57-1792 0 0,3 0 1 0 0,-13 99-1 0 0,28-154-1749 0 0,-1 0 0 0 0,1 1 1 0 0,0-1-1 0 0,0 0 0 0 0,0 1 0 0 0,0-1 1 0 0,0 0-1 0 0,0 1 0 0 0,0-1 0 0 0,0 0 0 0 0,0 0 1 0 0,0 1-1 0 0,0-1 0 0 0,0 0 0 0 0,0 1 0 0 0,0-1 1 0 0,0 0-1 0 0,0 1 0 0 0,0-1 0 0 0,1 0 0 0 0,-1 1 1 0 0,0-1-1 0 0,0 0 0 0 0,0 0 0 0 0,0 1 0 0 0,1-1 1 0 0,-1 0-1 0 0,0 0 0 0 0,0 1 0 0 0,0-1 0 0 0,1 0 1 0 0,-1 0-1 0 0,0 0 0 0 0,1 1 0 0 0,-1-1 1 0 0,0 0-1 0 0,0 0 0 0 0,1 0 0 0 0,0 0-8 0 0,0 0 1 0 0,1 0-1 0 0,-1-1 1 0 0,0 1-1 0 0,0 0 0 0 0,0-1 1 0 0,0 1-1 0 0,0-1 1 0 0,0 0-1 0 0,0 1 0 0 0,1-2 1 0 0,4-3-28 0 0,0 0 0 0 0,9-12 1 0 0,32-48 73 0 0,8-12-63 0 0,-43 62 11 0 0,21-22-7 0 0,-30 34 27 0 0,1 0-1 0 0,-1 1 1 0 0,1-1 0 0 0,-1 1-1 0 0,1-1 1 0 0,0 1 0 0 0,0 0-1 0 0,7-2 1 0 0,-9 4 250 0 0,-1 0-247 0 0,0 0-1 0 0,-1 0 1 0 0,1 0-1 0 0,0 1 1 0 0,-1-1 0 0 0,1 0-1 0 0,-1 1 1 0 0,1-1-1 0 0,0 0 1 0 0,-1 1 0 0 0,1-1-1 0 0,-1 1 1 0 0,1-1-1 0 0,-1 1 1 0 0,1-1 0 0 0,-1 1-1 0 0,1-1 1 0 0,-1 1-1 0 0,0 0 1 0 0,1-1 0 0 0,-1 2-1 0 0,7 14 383 0 0,-6-15-403 0 0,3 14 228 0 0,-1-1 0 0 0,-1 2 0 0 0,0-1 0 0 0,0 0 0 0 0,-2 0 0 0 0,-2 27 0 0 0,1-20-183 0 0,1 0 0 0 0,3 28 0 0 0,-3-46-42 0 0,0-3-8 0 0,0-1 0 0 0,0 1 0 0 0,0 0-1 0 0,0 0 1 0 0,1 0 0 0 0,-1 0 0 0 0,0 0 0 0 0,0 0-1 0 0,1 0 1 0 0,-1 0 0 0 0,0-1 0 0 0,1 1 0 0 0,-1 0 0 0 0,1 0-1 0 0,-1 0 1 0 0,1-1 0 0 0,-1 1 0 0 0,1 0 0 0 0,0 0-1 0 0,-1-1 1 0 0,2 2 0 0 0,-1-2-3 0 0,0 1 0 0 0,0 0 0 0 0,0 0 1 0 0,0-1-1 0 0,0 1 0 0 0,0-1 0 0 0,0 1 0 0 0,0-1 0 0 0,0 1 0 0 0,0-1 1 0 0,0 1-1 0 0,0-1 0 0 0,0 0 0 0 0,1 0 0 0 0,-1 0 0 0 0,0 0 0 0 0,0 0 1 0 0,0 0-1 0 0,0 0 0 0 0,1 0 0 0 0,-1 0 0 0 0,0 0 0 0 0,0 0 0 0 0,0-1 1 0 0,0 1-1 0 0,0-1 0 0 0,0 1 0 0 0,0-1 0 0 0,1 1 0 0 0,-1-1 0 0 0,-1 1 1 0 0,1-1-1 0 0,1-1 0 0 0,6-3 0 0 0,0 0 0 0 0,-1-1-1 0 0,7-8 1 0 0,-7 8 0 0 0,9-8 0 0 0,3-3 0 0 0,0 0 0 0 0,37-22 0 0 0,-49 35 0 0 0,1 0 0 0 0,-1 0 0 0 0,1 1 0 0 0,0 0 0 0 0,-1 1 0 0 0,1 0 0 0 0,1 0 0 0 0,-1 1 0 0 0,0-1 0 0 0,0 2 0 0 0,0-1 0 0 0,13 2 0 0 0,5 2 1 0 0,5 0-5 0 0,1-1 1 0 0,0-1-1 0 0,40-4 1 0 0,-46-2-272 0 0,-1-2 1 0 0,0 0 0 0 0,-1-1-1 0 0,1-1 1 0 0,23-14 0 0 0,-6 4-58 0 0,-42 19 332 0 0,6-3-26 0 0,0 1-1 0 0,0-1 1 0 0,1 1 0 0 0,-1 1-1 0 0,12-3 1 0 0,-17 4 34 0 0,1 0 0 0 0,-1 0 0 0 0,0 0 0 0 0,1 0 1 0 0,-1 0-1 0 0,0 1 0 0 0,1-1 0 0 0,-1 0 0 0 0,0 1 0 0 0,0-1 0 0 0,1 1 1 0 0,-1-1-1 0 0,0 1 0 0 0,0 0 0 0 0,0-1 0 0 0,0 1 0 0 0,0 0 0 0 0,1 0 1 0 0,-1 0-1 0 0,-1 0 0 0 0,1 0 0 0 0,0 0 0 0 0,0 0 0 0 0,0 0 1 0 0,0 0-1 0 0,-1 0 0 0 0,1 1 0 0 0,-1-1 0 0 0,1 0 0 0 0,-1 0 0 0 0,1 1 1 0 0,-1-1-1 0 0,0 0 0 0 0,1 3 0 0 0,0 5 34 0 0,1 0 0 0 0,-2 0 0 0 0,1 0 0 0 0,-1 0 0 0 0,0 0 0 0 0,-4 16-1 0 0,-15 52 278 0 0,15-63-307 0 0,4-11-42 0 0,-1 0-1 0 0,0-1 1 0 0,0 1-1 0 0,0-1 1 0 0,0 1-1 0 0,0-1 1 0 0,-1 1 0 0 0,1-1-1 0 0,-1 0 1 0 0,1 0-1 0 0,-1 0 1 0 0,0 0-1 0 0,0 0 1 0 0,0 0 0 0 0,0 0-1 0 0,-3 1 1 0 0,5-3-27 0 0,0 1 1 0 0,-1-1 0 0 0,1 0 0 0 0,0 0 0 0 0,-1 0-1 0 0,1 0 1 0 0,0 0 0 0 0,-1 0 0 0 0,1 0-1 0 0,0 0 1 0 0,-1 0 0 0 0,1 0 0 0 0,0 0 0 0 0,-1 0-1 0 0,1 0 1 0 0,0 0 0 0 0,-1 0 0 0 0,1-1-1 0 0,0 1 1 0 0,-1 0 0 0 0,1 0 0 0 0,0 0 0 0 0,0 0-1 0 0,-1-1 1 0 0,1 1 0 0 0,0 0 0 0 0,0 0-1 0 0,-1-1 1 0 0,1 1 0 0 0,0 0 0 0 0,0 0 0 0 0,0-1-1 0 0,-1 1 1 0 0,1-1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7631 0 0,'21'-30'438'0'0,"-18"23"692"0"0,1 1-1 0 0,0 0 1 0 0,0 0 0 0 0,6-5 0 0 0,-8 9-450 0 0,0 0 1 0 0,0 0-1 0 0,1 0 1 0 0,-1 1 0 0 0,0-1-1 0 0,1 1 1 0 0,-1 0 0 0 0,1 0-1 0 0,-1 0 1 0 0,1 0 0 0 0,0 0-1 0 0,-1 0 1 0 0,1 1-1 0 0,5-1 1 0 0,1 1 800 0 0,0 1 0 0 0,0-1 0 0 0,0 2 0 0 0,17 3 0 0 0,17 4-591 0 0,-34-7-311 0 0,0 1-1965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6647 0 0,'0'0'514'0'0,"1"1"-336"0"0,6 7 917 0 0,-1 0-1 0 0,0 0 1 0 0,0 1-1 0 0,0 0 1 0 0,-2-1-1 0 0,7 15 1 0 0,-4-4 895 0 0,0 0 1 0 0,5 24 0 0 0,-12-42-1964 0 0,0 0 0 0 0,0 0 0 0 0,1-1 1 0 0,-1 1-1 0 0,0 0 0 0 0,0-1 1 0 0,1 1-1 0 0,-1 0 0 0 0,1-1 1 0 0,-1 1-1 0 0,1 0 0 0 0,-1-1 1 0 0,1 1-1 0 0,-1-1 0 0 0,1 1 0 0 0,-1-1 1 0 0,2 1-1 0 0,0 1 51 0 0,9 6 130 0 0,-9-8-238 0 0,-1 1 0 0 0,1 0 0 0 0,-1-1 0 0 0,1 1 0 0 0,-1-1 0 0 0,1 1 0 0 0,-1-1 0 0 0,1 0 0 0 0,0 1 0 0 0,-1-1 0 0 0,1 0 0 0 0,0 0 0 0 0,-1 0 0 0 0,1 0 0 0 0,-1-1 0 0 0,1 1 0 0 0,0 0 0 0 0,-1-1 0 0 0,4-1 0 0 0,-2 1-278 0 0,-1-1 1 0 0,1 0-1 0 0,0 1 0 0 0,-1-1 0 0 0,1-1 0 0 0,-1 1 0 0 0,0 0 1 0 0,1-1-1 0 0,2-3 0 0 0,0-3-1076 0 0,0 0-1 0 0,0 0 1 0 0,0 0 0 0 0,-1 0-1 0 0,4-16 1 0 0,-4 12 122 0 0,-3 6 989 0 0,1-1 1 0 0,0 0-1 0 0,1 0 0 0 0,0 1 0 0 0,0-1 0 0 0,1 1 1 0 0,0 0-1 0 0,0 0 0 0 0,0 0 0 0 0,7-6 0 0 0,1 0 466 0 0,2-1 463 0 0,21-17 0 0 0,-30 27 428 0 0,0 1 0 0 0,-1 0 0 0 0,1 0 0 0 0,1 1-1 0 0,7-4 1027 0 0,-12 6-1890 0 0,-1 0 1 0 0,1 0 0 0 0,-1 0 0 0 0,1 0-1 0 0,-1 0 1 0 0,1 0 0 0 0,0 0 0 0 0,3 1 1765 0 0,-3 0-1765 0 0,0 2-89 0 0,1 1 1 0 0,-1 0-1 0 0,0 0 1 0 0,-1 0-1 0 0,1 0 0 0 0,-1 0 1 0 0,0 0-1 0 0,0 0 1 0 0,0 0-1 0 0,0 1 1 0 0,-1-1-1 0 0,0 0 0 0 0,1 0 1 0 0,-4 5-1 0 0,-2 10 4 0 0,-15 30-1 0 0,19-44-31 0 0,-33 65 337 0 0,16-34-55 0 0,2 1 0 0 0,1 0-1 0 0,-12 45 1 0 0,23-39 2407 0 0,5-43-2753 0 0,0 0 1 0 0,0 1-1 0 0,0-1 0 0 0,0 0 0 0 0,0 0 0 0 0,0 0 0 0 0,0 1 0 0 0,0-1 0 0 0,1 0 0 0 0,-1 0 0 0 0,0 0 0 0 0,0 0 0 0 0,0 1 0 0 0,0-1 0 0 0,0 0 0 0 0,1 0 0 0 0,-1 0 0 0 0,0 0 0 0 0,0 0 0 0 0,0 0 0 0 0,0 0 0 0 0,1 1 0 0 0,-1-1 0 0 0,0 0 0 0 0,0 0 0 0 0,0 0 0 0 0,1 0 1 0 0,-1 0-1 0 0,0 0 0 0 0,0 0 0 0 0,0 0 0 0 0,1 0 0 0 0,-1 0 0 0 0,0 0 0 0 0,0 0 0 0 0,0 0 0 0 0,1 0 0 0 0,-1 0 0 0 0,0 0 0 0 0,9-2 312 0 0,1-3-93 0 0,-1-1 0 0 0,0-1 0 0 0,0 0 0 0 0,12-11 0 0 0,-9 6-85 0 0,17-15 520 0 0,46-59 0 0 0,-63 71-611 0 0,37-37 298 0 0,-42 44-318 0 0,-9 13-683 0 0,-1-1 1 0 0,1 1-1 0 0,0 0 0 0 0,0 1 1 0 0,0-1-1 0 0,-1 10 1 0 0,1-7-656 0 0,-6 32-7370 0 0,3-17 1395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6271 0 0,'0'0'486'0'0,"8"2"92"0"0,-4-3 347 0 0,0 1-1 0 0,0-1 0 0 0,0 0 0 0 0,0-1 1 0 0,0 1-1 0 0,0-1 0 0 0,-1 0 0 0 0,1 0 0 0 0,-1 0 1 0 0,1 0-1 0 0,5-6 0 0 0,4 0 391 0 0,52-28 2844 0 0,-16 10-2129 0 0,106-50 2248 0 0,-42 23-2134 0 0,123-93-1729 0 0,-213 135-453 0 0,-19 9-608 0 0,-18 3-1103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5839 0 0,'0'0'520'0'0,"11"17"-416"0"0,-1 5-104 0 0,-1 9 0 0 0,-1-1 1448 0 0,-1 7 272 0 0,-1 5 48 0 0,2-1 16 0 0,-5 2-736 0 0,1-4-152 0 0,3-1-24 0 0,0-2-8 0 0,4-4-568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6391 0 0,'0'0'492'0'0,"0"1"-322"0"0,5 36 1998 0 0,0-8-524 0 0,11 79 1498 0 0,-7-51-2071 0 0,68 294 1678 0 0,-55-264-1959 0 0,46 159 1784 0 0,-50-194-1115 0 0,1-2-1 0 0,46 82 1 0 0,-58-121-1154 0 0,0 0 1 0 0,1-1-1 0 0,0 0 0 0 0,1 0 1 0 0,13 11-1 0 0,-21-20-289 0 0,0 0-1 0 0,-1 0 1 0 0,1-1-1 0 0,0 1 1 0 0,-1-1-1 0 0,1 1 1 0 0,0-1 0 0 0,0 1-1 0 0,0-1 1 0 0,0 1-1 0 0,-1-1 1 0 0,1 0-1 0 0,0 1 1 0 0,0-1-1 0 0,0 0 1 0 0,0 0 0 0 0,0 0-1 0 0,0 0 1 0 0,0 0-1 0 0,0 0 1 0 0,0 0-1 0 0,0 0 1 0 0,0 0 0 0 0,0 0-1 0 0,0 0 1 0 0,-1-1-1 0 0,1 1 1 0 0,0 0-1 0 0,0-1 1 0 0,0 1-1 0 0,0-1 1 0 0,0 1 0 0 0,-1-1-1 0 0,1 1 1 0 0,0-1-1 0 0,0 1 1 0 0,-1-1-1 0 0,1 0 1 0 0,0 1-1 0 0,-1-1 1 0 0,1 0 0 0 0,-1 0-1 0 0,1-1 1 0 0,1-1 0 0 0,0 0 0 0 0,0-1 0 0 0,-1 1 0 0 0,1-1 0 0 0,-1 1 0 0 0,0-1 0 0 0,0 0 0 0 0,0 1 0 0 0,0-7 0 0 0,0-4-14 0 0,-1-1-1 0 0,0 1 1 0 0,-1 0-1 0 0,0 0 1 0 0,-1 0 0 0 0,-5-18-1 0 0,2 16-49 0 0,2 7-62 0 0,1 1 0 0 0,-1-1 0 0 0,0 1-1 0 0,-1 0 1 0 0,0 0 0 0 0,-1 0 0 0 0,-7-11 0 0 0,7 13-249 0 0,-1 0-1 0 0,0 0 1 0 0,0 1 0 0 0,0 0 0 0 0,0 0 0 0 0,-1 1 0 0 0,0-1 0 0 0,-12-4-1 0 0,7 4-520 0 0,0 1 0 0 0,0 0 0 0 0,-1 1 0 0 0,-21-2 0 0 0,9 3-66 0 0,-1 0 0 0 0,1 2-1 0 0,0 1 1 0 0,0 2 0 0 0,-48 9 0 0 0,-120 46-5573 0 0,135-37 5965 0 0,37-15 1239 0 0,-29 6 669 0 0,54-18 91 0 0,0-1 1 0 0,0 1-1 0 0,0 0 0 0 0,1 1 1 0 0,10-11-1 0 0,32-22 1453 0 0,-18 14-1084 0 0,41-38 1250 0 0,69-55-800 0 0,-6 24-1545 0 0,-62 45-1373 0 0,-54 35-340 0 0,0 0-1 0 0,25-25 1 0 0,-35 30-140 0 0,-1 1 0 0 0,1-1 1 0 0,-1-1-1 0 0,6-11 0 0 0,-3 4-3902 0 0,1 2-1076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0,'9'12'238'0'0,"-1"1"0"0"0,0-1-1 0 0,12 28 1 0 0,-13-25 487 0 0,29 77 3534 0 0,-21-59-2517 0 0,-2 0 1 0 0,-1 1-1 0 0,10 53 0 0 0,-5-13 293 0 0,25 154 4049 0 0,-40-212-5012 0 0,0-13-268 0 0,0-9-432 0 0,-1-5-229 0 0,-1 0 1 0 0,0 1-1 0 0,-3-16 1 0 0,1-4 11 0 0,-23-239 429 0 0,22 249-567 0 0,1-1 0 0 0,2-29 0 0 0,0 49-55 0 0,0-1 0 0 0,0 1 0 0 0,0 0 1 0 0,1 0-1 0 0,-1-1 0 0 0,0 1 0 0 0,1 0 0 0 0,-1 0 1 0 0,1 0-1 0 0,-1 0 0 0 0,1 0 0 0 0,0-1 0 0 0,-1 1 1 0 0,1 0-1 0 0,0 0 0 0 0,0 1 0 0 0,0-1 0 0 0,0 0 1 0 0,0 0-1 0 0,0 0 0 0 0,0 0 0 0 0,0 1 0 0 0,0-1 1 0 0,0 1-1 0 0,0-1 0 0 0,0 0 0 0 0,0 1 0 0 0,1 0 1 0 0,-1-1-1 0 0,0 1 0 0 0,0 0 0 0 0,1 0 0 0 0,0 0 1 0 0,5-1-1654 0 0,1 1 0 0 0,-1 0 1 0 0,0 1-1 0 0,12 2 0 0 0,-12-2-1009 0 0,13 2-4448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63 5783 0 0,'-1'-1'444'0'0,"-6"-6"206"0"0,-1 1-1 0 0,0 0 0 0 0,0 0 0 0 0,-1 1 0 0 0,1 0 0 0 0,-1 1 0 0 0,0 0 1 0 0,0 0-1 0 0,-1 1 0 0 0,1 0 0 0 0,-1 1 0 0 0,0 0 0 0 0,0 0 0 0 0,-13 0 0 0 0,17 2-344 0 0,0 0-1 0 0,1 0 1 0 0,-1 1-1 0 0,0 0 1 0 0,0 0-1 0 0,1 0 1 0 0,-1 1-1 0 0,1 0 1 0 0,0 0-1 0 0,-1 0 1 0 0,-7 5-1 0 0,9-4-204 0 0,1 0-1 0 0,-1 0 0 0 0,1 0 1 0 0,-1 0-1 0 0,1 1 0 0 0,0-1 0 0 0,0 1 1 0 0,0 0-1 0 0,1 0 0 0 0,0 0 1 0 0,-1 0-1 0 0,1 0 0 0 0,1 1 1 0 0,-1-1-1 0 0,-1 9 0 0 0,-2 14 226 0 0,1 2 0 0 0,1-1-1 0 0,1 0 1 0 0,2 1 0 0 0,1-1 0 0 0,1 0-1 0 0,2 0 1 0 0,7 30 0 0 0,-9-47-45 0 0,1 1 1 0 0,1-1 0 0 0,0 0-1 0 0,0 1 1 0 0,1-2 0 0 0,0 1-1 0 0,13 19 1 0 0,-17-29-243 0 0,0 0 0 0 0,0 0 0 0 0,0 0 0 0 0,0 0 0 0 0,0 0 0 0 0,0 0 0 0 0,0 0 0 0 0,1 0 0 0 0,-1 0 0 0 0,0-1 0 0 0,1 1 0 0 0,-1 0 0 0 0,0-1 0 0 0,1 1 0 0 0,-1-1 0 0 0,0 1 0 0 0,1-1 0 0 0,-1 0 0 0 0,1 0 0 0 0,1 0 0 0 0,0 0 7 0 0,0 0 1 0 0,-1-1 0 0 0,1 1 0 0 0,-1-1 0 0 0,1 0 0 0 0,-1 0 0 0 0,1 0 0 0 0,-1 0 0 0 0,0 0 0 0 0,5-3-1 0 0,-1-1 15 0 0,0 0-1 0 0,0 0 1 0 0,0-1-1 0 0,0 1 1 0 0,-1-1-1 0 0,8-12 1 0 0,6-15 7 0 0,-1-1 1 0 0,-1-1 0 0 0,-2 0-1 0 0,-2-1 1 0 0,-1 0-1 0 0,10-57 1 0 0,-3-5 23 0 0,-15 80-8 0 0,-1 15 11 0 0,-1 12-30 0 0,8 142 348 0 0,-9-144-393 0 0,1 1-1 0 0,-1-1 1 0 0,1 1 0 0 0,0-1-1 0 0,1 0 1 0 0,0 0 0 0 0,0 0-1 0 0,0 0 1 0 0,1-1 0 0 0,0 1-1 0 0,5 5 1 0 0,-7-11-236 0 0,-1 0 0 0 0,0 0 0 0 0,0 0 0 0 0,1 0 0 0 0,-1 0-1 0 0,0 0 1 0 0,1-1 0 0 0,-1 1 0 0 0,1 0 0 0 0,-1-1 0 0 0,1 0 0 0 0,0 1 0 0 0,-1-1 0 0 0,1 0 0 0 0,-1 1 0 0 0,1-1-1 0 0,0 0 1 0 0,-1 0 0 0 0,1-1 0 0 0,-1 1 0 0 0,1 0 0 0 0,0 0 0 0 0,-1-1 0 0 0,1 1 0 0 0,-1-1 0 0 0,4-1-1 0 0,-2 1-594 0 0,1-1-1 0 0,-1 0 0 0 0,0 0 1 0 0,0-1-1 0 0,1 1 0 0 0,-1-1 1 0 0,-1 1-1 0 0,1-1 0 0 0,0 0 1 0 0,2-4-1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6735 0 0,'0'2'520'0'0,"5"77"2412"0"0,-1 18 2582 0 0,-5-53-3832 0 0,-7 123 4630 0 0,8-143-4033 0 0,12-41-1358 0 0,-4-2-818 0 0,-2-1 0 0 0,0 0 0 0 0,-2 0 0 0 0,4-26-1 0 0,-1 2-24 0 0,1 1-78 0 0,0 0 0 0 0,24-78 0 0 0,-22 86 17 0 0,-9 34 222 0 0,0 2-233 0 0,1 0 0 0 0,-1 0 0 0 0,1 0 0 0 0,-1 0 0 0 0,0 0 0 0 0,0 1 0 0 0,1-1 0 0 0,-1 0 0 0 0,0 1 0 0 0,0-1 0 0 0,1 4 0 0 0,5 11 245 0 0,0 0-1 0 0,8 33 1 0 0,6 15 717 0 0,-18-57-898 0 0,1-1-1 0 0,-1 1 1 0 0,1 0 0 0 0,0-1 0 0 0,1 0-1 0 0,9 11 1 0 0,-12-15-116 0 0,1 1-1 0 0,0-1 1 0 0,0 0-1 0 0,0 0 1 0 0,1 0-1 0 0,-1 0 1 0 0,0-1-1 0 0,1 1 1 0 0,-1-1-1 0 0,1 0 1 0 0,-1 0-1 0 0,1 0 1 0 0,0 0-1 0 0,-1-1 1 0 0,1 1 0 0 0,0-1-1 0 0,5 0 1 0 0,-4-1-1551 0 0,-1 1 0 0 0,1-1 0 0 0,0 0 0 0 0,7-3 0 0 0,12-5-7518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8375 0 0,'0'1'646'0'0,"-21"41"869"0"0,-3 7 4104 0 0,15-28-3369 0 0,4-10-1008 0 0,1 0-1 0 0,-5 18 0 0 0,8-26-1017 0 0,0 0-1 0 0,1 0 0 0 0,-1 0 0 0 0,1 0 1 0 0,0 0-1 0 0,0 0 0 0 0,0 0 1 0 0,1 0-1 0 0,-1 0 0 0 0,1 0 0 0 0,0 0 1 0 0,-1 0-1 0 0,1 0 0 0 0,0-1 1 0 0,2 4-1 0 0,-2-4-133 0 0,0-1 1 0 0,1 0-1 0 0,-1 1 1 0 0,0-1-1 0 0,1 0 0 0 0,-1 0 1 0 0,0 0-1 0 0,1 0 1 0 0,0 0-1 0 0,-1 0 1 0 0,1 0-1 0 0,-1-1 1 0 0,1 1-1 0 0,0-1 0 0 0,0 1 1 0 0,-1-1-1 0 0,1 1 1 0 0,0-1-1 0 0,0 0 1 0 0,0 0-1 0 0,-1 0 1 0 0,1 0-1 0 0,0 0 0 0 0,3-1 1 0 0,5 0 137 0 0,0-1 0 0 0,19-6-1 0 0,-25 6-127 0 0,49-17 99 0 0,-39 13-148 0 0,0 0-1 0 0,1 1 0 0 0,-1 1 0 0 0,1 0 1 0 0,22-2-1 0 0,-36 6-46 0 0,1 0 0 0 0,-1-1 0 0 0,1 1-1 0 0,-1 0 1 0 0,0 1 0 0 0,1-1 0 0 0,-1 0 0 0 0,0 0 0 0 0,1 0-1 0 0,-1 1 1 0 0,0-1 0 0 0,1 1 0 0 0,-1-1 0 0 0,0 1 0 0 0,0 0-1 0 0,0-1 1 0 0,1 1 0 0 0,-1 0 0 0 0,0 0 0 0 0,0 0 0 0 0,0 0-1 0 0,0 0 1 0 0,1 1 0 0 0,-1 0 4 0 0,0 0 1 0 0,-1 0-1 0 0,1 1 0 0 0,0-1 0 0 0,-1 0 1 0 0,1 1-1 0 0,-1-1 0 0 0,0 0 1 0 0,1 1-1 0 0,-1-1 0 0 0,0 1 0 0 0,-1-1 1 0 0,1 3-1 0 0,-2 4 77 0 0,0-1 0 0 0,0 1 1 0 0,-1 0-1 0 0,0-1 0 0 0,0 1 0 0 0,-1-1 0 0 0,0 0 1 0 0,0 0-1 0 0,-1 0 0 0 0,-11 12 0 0 0,-3 3 436 0 0,-43 38 0 0 0,51-52-482 0 0,0 0 0 0 0,0-1 1 0 0,-1 0-1 0 0,0-1 0 0 0,-22 10 1 0 0,26-14-206 0 0,1 0 1 0 0,-1-1 0 0 0,0 0 0 0 0,0 0 0 0 0,0 0 0 0 0,0-1 0 0 0,0 0 0 0 0,0-1 0 0 0,0 0 0 0 0,0 0-1 0 0,-10-2 1 0 0,-3-6-7057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5695 0 0,'4'-4'96'0'0,"0"0"0"0"0,1 0 0 0 0,0 1 0 0 0,0-1 0 0 0,0 1 1 0 0,0 1-1 0 0,10-5 0 0 0,6-4 1641 0 0,-17 9-1157 0 0,0 0 0 0 0,-1 0 0 0 0,1 1 0 0 0,0-1 0 0 0,0 1 0 0 0,0 0 0 0 0,0 0-1 0 0,0 0 1 0 0,0 0 0 0 0,0 1 0 0 0,0 0 0 0 0,7 0 0 0 0,-7 1-200 0 0,-1-1 0 0 0,0 1-1 0 0,0 0 1 0 0,0 0-1 0 0,0 0 1 0 0,0 1 0 0 0,0-1-1 0 0,0 1 1 0 0,0-1 0 0 0,-1 1-1 0 0,1 0 1 0 0,-1 0-1 0 0,1 0 1 0 0,-1 1 0 0 0,0-1-1 0 0,3 4 1 0 0,0 1 44 0 0,-1 0-1 0 0,0 0 1 0 0,0 0 0 0 0,-1 0-1 0 0,0 1 1 0 0,0 0 0 0 0,-1 0-1 0 0,0 0 1 0 0,0 0 0 0 0,1 15 0 0 0,-1 7 711 0 0,-3 46 0 0 0,1-73-1069 0 0,-8 131 2446 0 0,7-123-2427 0 0,1-1 0 0 0,0 1 0 0 0,1-1 0 0 0,0 1 0 0 0,1 0 0 0 0,0-1 0 0 0,4 15 0 0 0,-4-21-68 0 0,-1 0-1 0 0,1 0 1 0 0,-1-1 0 0 0,1 1-1 0 0,0-1 1 0 0,1 1 0 0 0,-1-1 0 0 0,1 0-1 0 0,-1 0 1 0 0,1 0 0 0 0,0 0-1 0 0,0 0 1 0 0,0-1 0 0 0,0 1-1 0 0,1-1 1 0 0,-1 0 0 0 0,1 0 0 0 0,-1 0-1 0 0,1-1 1 0 0,0 1 0 0 0,0-1-1 0 0,5 2 1 0 0,1-2-17 0 0,0 0 0 0 0,0 0 0 0 0,0-1 0 0 0,0-1 0 0 0,0 0 0 0 0,0 0 0 0 0,0 0 0 0 0,0-2 0 0 0,14-4 0 0 0,8-4 0 0 0,42-23 0 0 0,-49 20 0 0 0,-1-1 0 0 0,-1-1 0 0 0,38-34 0 0 0,-43 34 0 0 0,-13 12 0 0 0,0 0 0 0 0,0-1 0 0 0,0 0 0 0 0,-1 1 0 0 0,0-2 0 0 0,0 1 0 0 0,0 0 0 0 0,0-1 0 0 0,-1 0 0 0 0,0 0 0 0 0,2-7 0 0 0,-4 12 0 0 0,-1-1 0 0 0,0 1 0 0 0,0 0 0 0 0,0-1 0 0 0,0 1 0 0 0,0 0 0 0 0,0-1 0 0 0,0 1 0 0 0,0 0 0 0 0,0-1 0 0 0,0 1 0 0 0,-1 0 0 0 0,0-3 0 0 0,0 3 0 0 0,0-1 0 0 0,0 1 0 0 0,0-1 0 0 0,0 1 0 0 0,-1-1 0 0 0,1 1 0 0 0,0 0 0 0 0,-1-1 0 0 0,1 1 0 0 0,-1 0 0 0 0,1 0 0 0 0,-1 0 0 0 0,1 0 0 0 0,-1 0 0 0 0,-3-1 0 0 0,1 0-855 0 0,-20-4-7318 0 0</inkml:trace>
  <inkml:trace contextRef="#ctx0" brushRef="#br0" timeOffset="1">1010 1 6391 0 0,'11'10'8063'0'0,"1"13"66"0"0,-2 1-3814 0 0,14 52-2484 0 0,-17-52-1084 0 0,-3-13-1185 0 0,0 1-1 0 0,12 20 0 0 0,-6-13-6272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276 701 13015 0 0,'-8'-160'1507'0'0,"6"137"-1176"0"0,-41-261 4231 0 0,37 256-3743 0 0,-1 1 0 0 0,-2 0 0 0 0,0 0 0 0 0,-26-50 0 0 0,33 73-750 0 0,-1 0 0 0 0,1 0 0 0 0,-1 1-1 0 0,0-1 1 0 0,0 1 0 0 0,0-1 0 0 0,0 1 0 0 0,0 0 0 0 0,-1 0 0 0 0,-6-4 0 0 0,8 6-23 0 0,1 1-1 0 0,-1-1 1 0 0,0 0 0 0 0,0 1 0 0 0,0-1-1 0 0,0 1 1 0 0,0-1 0 0 0,0 1 0 0 0,0 0 0 0 0,0 0-1 0 0,0 0 1 0 0,0 0 0 0 0,0 0 0 0 0,0 0-1 0 0,0 1 1 0 0,0-1 0 0 0,0 1 0 0 0,0-1-1 0 0,0 1 1 0 0,1 0 0 0 0,-1-1 0 0 0,0 1 0 0 0,0 0-1 0 0,0 0 1 0 0,-2 3 0 0 0,-2 1 45 0 0,1 0 0 0 0,0 0 1 0 0,0 1-1 0 0,0-1 0 0 0,1 1 1 0 0,0 0-1 0 0,0 1 0 0 0,0-1 1 0 0,1 1-1 0 0,0-1 0 0 0,0 1 1 0 0,1 0-1 0 0,-3 14 0 0 0,2-8 57 0 0,1 0-1 0 0,1 0 0 0 0,0 0 0 0 0,0 0 1 0 0,1 0-1 0 0,4 26 0 0 0,2-18-138 0 0,0 1 0 0 0,1-1 1 0 0,1 0-1 0 0,1-1 0 0 0,14 22 0 0 0,10 26 8 0 0,137 299 1031 0 0,-129-267-611 0 0,-5 1 1 0 0,35 154-1 0 0,-21-69-186 0 0,-42-151-1496 0 0,-8-32 756 0 0,1 0-1 0 0,-1 0 1 0 0,0-1 0 0 0,0 1 0 0 0,0 0 0 0 0,0 0 0 0 0,-1 0 0 0 0,1 0 0 0 0,-2 5 0 0 0,-19-7-7226 0 0,14-1 5890 0 0,0-1 1 0 0,-1 0-1 0 0,-13-4 1 0 0,5 0-2262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53 709 4975 0 0,'-2'0'261'0'0,"-1"-1"0"0"0,0 1 0 0 0,1-1-1 0 0,-1 0 1 0 0,1 0 0 0 0,0 0-1 0 0,-1 0 1 0 0,1 0 0 0 0,0-1-1 0 0,-1 1 1 0 0,1-1 0 0 0,0 1 0 0 0,0-1-1 0 0,0 0 1 0 0,0 0 0 0 0,1 0-1 0 0,-1 0 1 0 0,1 0 0 0 0,-1 0-1 0 0,1 0 1 0 0,-1-1 0 0 0,1 1 0 0 0,0 0-1 0 0,0-1 1 0 0,0 1 0 0 0,1-1-1 0 0,-1 0 1 0 0,1 1 0 0 0,-1-1-1 0 0,1 1 1 0 0,0-1 0 0 0,0 0 0 0 0,0 1-1 0 0,0-1 1 0 0,1-3 0 0 0,0-2 671 0 0,0-1 0 0 0,1 0 0 0 0,0 1 0 0 0,0-1 1 0 0,5-8-1 0 0,10-18-25 0 0,1 5 777 0 0,46-52 0 0 0,-51 66-1267 0 0,106-114 2339 0 0,-81 90-2119 0 0,131-131 1704 0 0,-164 167-2311 0 0,5-7 41 0 0,-1 1 0 0 0,2 1 0 0 0,-1 0 1 0 0,24-15-1 0 0,-32 23-62 0 0,-1 0 0 0 0,0 0 1 0 0,1 0-1 0 0,-1 1 0 0 0,0-1 0 0 0,1 1 1 0 0,-1-1-1 0 0,1 1 0 0 0,-1 0 0 0 0,1-1 1 0 0,-1 1-1 0 0,1 0 0 0 0,-1 0 1 0 0,1 0-1 0 0,0 0 0 0 0,-1 0 0 0 0,1 1 1 0 0,-1-1-1 0 0,1 0 0 0 0,-1 1 0 0 0,0-1 1 0 0,1 1-1 0 0,-1-1 0 0 0,1 1 1 0 0,-1 0-1 0 0,0 0 0 0 0,1-1 0 0 0,-1 1 1 0 0,0 0-1 0 0,0 0 0 0 0,0 0 1 0 0,0 1-1 0 0,0-1 0 0 0,0 0 0 0 0,0 0 1 0 0,0 0-1 0 0,1 2 0 0 0,2 5 54 0 0,0 0 0 0 0,-1 1 0 0 0,0-1 0 0 0,0 1 0 0 0,2 9 0 0 0,-3-8-48 0 0,3 14 96 0 0,3 34-1 0 0,-2-14-8 0 0,13 70 199 0 0,-19-110-271 0 0,2 1 0 0 0,-1-1 1 0 0,0 1-1 0 0,1-1 0 0 0,0 0 0 0 0,0 0 1 0 0,0 0-1 0 0,5 7 0 0 0,5 1-13 0 0,-5-11-19 0 0,-4-1 3 0 0,2 1-1 0 0,-1-1 0 0 0,1 0 0 0 0,-1 0 0 0 0,1 0 0 0 0,0-1 0 0 0,-1 0 0 0 0,1 0 0 0 0,-1 0 0 0 0,1 0 0 0 0,-1-1 0 0 0,1 1-1 0 0,-1-1 1 0 0,0-1 0 0 0,0 1 0 0 0,0 0 0 0 0,0-1 0 0 0,-1 0 0 0 0,1 0 0 0 0,0 0 0 0 0,-1 0 0 0 0,5-6 0 0 0,-1 1 1 0 0,-1 0 1 0 0,1-1-1 0 0,-2 0 0 0 0,1 0 1 0 0,-1-1-1 0 0,0 0 0 0 0,-1 0 0 0 0,4-13 1 0 0,-7 19 2 0 0,0 0 1 0 0,0 0-1 0 0,0 0 1 0 0,0 0-1 0 0,-1 0 1 0 0,0 0-1 0 0,1 0 1 0 0,-2 0-1 0 0,1 0 1 0 0,0 0 0 0 0,-1-1-1 0 0,0 1 1 0 0,0 0-1 0 0,0 0 1 0 0,0 1-1 0 0,-1-1 1 0 0,1 0-1 0 0,-1 0 1 0 0,0 1-1 0 0,0-1 1 0 0,-1 1-1 0 0,1-1 1 0 0,-1 1-1 0 0,1 0 1 0 0,-1 0 0 0 0,0 0-1 0 0,0 1 1 0 0,-1-1-1 0 0,1 1 1 0 0,0-1-1 0 0,-1 1 1 0 0,0 0-1 0 0,1 0 1 0 0,-1 1-1 0 0,0-1 1 0 0,0 1-1 0 0,0 0 1 0 0,0 0-1 0 0,-6-1 1 0 0,-14 0-176 0 0,22 2-347 0 0,45-41-18253 0 0,-27 27 13031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3567 0 0,'-1'6'374'0'0,"-4"133"13098"0"0,3-43-8691 0 0,2-80-4133 0 0,-2 2 287 0 0,1 1 0 0 0,1-1-1 0 0,1 1 1 0 0,1-1 0 0 0,4 22 0 0 0,-6-38-483 0 0,2-3-388 0 0,0 1 0 0 0,0-1 0 0 0,0 1 0 0 0,0-1 0 0 0,0 0 0 0 0,0 1 0 0 0,0-1 0 0 0,0 0 0 0 0,0 0 0 0 0,-1-1 0 0 0,1 1 0 0 0,0 0 0 0 0,-1 0 0 0 0,1-1 0 0 0,-1 1 0 0 0,1-1 0 0 0,-1 1 0 0 0,0-1 0 0 0,0 0 0 0 0,0 0 0 0 0,2-2 0 0 0,3-6-23 0 0,-1-1 1 0 0,6-17 0 0 0,-7 18 77 0 0,52-145 485 0 0,-45 127-613 0 0,-3 8 25 0 0,10-20 0 0 0,-15 35-12 0 0,0 0 0 0 0,0 0 1 0 0,0 1-1 0 0,0-1 0 0 0,1 1 0 0 0,0 0 0 0 0,0 0 0 0 0,0 0 0 0 0,5-3 0 0 0,-6 5-2 0 0,0 1 0 0 0,-1 0 0 0 0,1 0 0 0 0,0 0 0 0 0,0 0 0 0 0,0 0 0 0 0,0 1 0 0 0,0-1 0 0 0,4 1 0 0 0,31 0-3421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3887 0 0,'0'2'298'0'0,"3"10"626"0"0,0 0 0 0 0,-1 0-1 0 0,-1 0 1 0 0,0 20 0 0 0,-7 51 7500 0 0,0 1-2905 0 0,8-23-1108 0 0,9-85-3793 0 0,1-13-575 0 0,10-51 0 0 0,-1 3 115 0 0,-8 52-72 0 0,-12 30-72 0 0,0 1 0 0 0,0 0 0 0 0,0 0 0 0 0,0 0 0 0 0,1 0 1 0 0,-1 0-1 0 0,1 1 0 0 0,-1-1 0 0 0,1 0 0 0 0,0 1 0 0 0,0-1 1 0 0,2-1-1 0 0,-4 3 7 0 0,1 0 0 0 0,-1 0 0 0 0,1 0 0 0 0,-1 0 0 0 0,0 0 0 0 0,1 0 0 0 0,-1 0 0 0 0,1 0 0 0 0,-1 0 0 0 0,1 0 0 0 0,-1 0 0 0 0,1 1 0 0 0,-1-1 0 0 0,0 0 0 0 0,1 0 0 0 0,-1 0 0 0 0,1 1 0 0 0,-1-1 0 0 0,0 0 0 0 0,1 0 0 0 0,-1 1 0 0 0,0-1 0 0 0,1 0 0 0 0,-1 1 0 0 0,0-1 1 0 0,1 0-1 0 0,-1 1 0 0 0,0-1 0 0 0,1 1 0 0 0,5 11 349 0 0,-3-4-41 0 0,-1 1-1 0 0,0-1 0 0 0,-1 1 1 0 0,1 14-1 0 0,-1-13-39 0 0,0-1-1 0 0,0 1 1 0 0,5 15-1 0 0,-4-16-117 0 0,-1-8 66 0 0,1-1-144 0 0,0 0-89 0 0,1 0 0 0 0,-1-1 0 0 0,1 1 0 0 0,-1-1 0 0 0,0 0 0 0 0,1 1 0 0 0,-1-1 0 0 0,0 0 0 0 0,1-1-1 0 0,-1 1 1 0 0,0 0 0 0 0,0-1 0 0 0,0 1 0 0 0,0-1 0 0 0,0 0 0 0 0,0 0 0 0 0,-1 1 0 0 0,3-5 0 0 0,4-4 24 0 0,0-2-1 0 0,8-17 1 0 0,0 1-7 0 0,0 5-88 0 0,-8 17 54 0 0,-7 5 13 0 0,0 1 0 0 0,0 0 0 0 0,0 0 0 0 0,-1 0 0 0 0,1 0 0 0 0,0 0 0 0 0,0 0 1 0 0,0 0-1 0 0,-1 0 0 0 0,1 0 0 0 0,0 0 0 0 0,0 0 0 0 0,-1 1 0 0 0,1-1 0 0 0,0 0 0 0 0,0 1 0 0 0,-1-1 0 0 0,1 0 0 0 0,0 1 0 0 0,-1-1 0 0 0,2 1 1 0 0,0 1-2 0 0,0 0 0 0 0,-1-1 1 0 0,1 1-1 0 0,0 0 1 0 0,-1 0-1 0 0,3 4 1 0 0,0 3 18 0 0,0 0 0 0 0,5 14 0 0 0,-9-23-14 0 0,5 15 5 0 0,-2-4-7 0 0,1 1 0 0 0,0-1 0 0 0,1 0 1 0 0,0 0-1 0 0,0 0 0 0 0,12 15 0 0 0,-16-24-2 0 0,0-1 0 0 0,0 0 0 0 0,0 0 0 0 0,0 0 0 0 0,0 1 0 0 0,1-1 0 0 0,-1 0 0 0 0,0 0 0 0 0,0-1 0 0 0,1 1 0 0 0,-1 0 0 0 0,0 0 0 0 0,1-1 0 0 0,-1 1 0 0 0,1 0 0 0 0,-1-1 0 0 0,1 0 0 0 0,-1 1 0 0 0,1-1 0 0 0,0 0 0 0 0,-1 0 0 0 0,1 0 0 0 0,-1 0 0 0 0,1 0 0 0 0,-1 0 0 0 0,1 0 0 0 0,-1 0 0 0 0,3-1 0 0 0,0-1 0 0 0,-1 0 0 0 0,1 0 0 0 0,-1 0 0 0 0,0-1 0 0 0,0 1 0 0 0,0-1 0 0 0,5-5 0 0 0,-2 3 0 0 0,18-21-1723 0 0,-3-3-3882 0 0,-17 23 3905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6215 0 0,'40'55'615'0'0,"-29"-38"59"0"0,1-1 0 0 0,20 22-1 0 0,-23-29 673 0 0,1 0-1 0 0,1 0 0 0 0,17 12 0 0 0,-22-18-911 0 0,0 0 0 0 0,1 0-1 0 0,-1 0 1 0 0,0-1 0 0 0,1 0-1 0 0,0 0 1 0 0,-1 0 0 0 0,15 0-1 0 0,-5-1-66 0 0,0-1-1 0 0,1-1 0 0 0,-1-1 1 0 0,0 0-1 0 0,0-1 1 0 0,0-1-1 0 0,0 0 0 0 0,18-8 1 0 0,43-24-1411 0 0,-5-7-4615 0 0,-50 28-672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24 990 3655 0 0,'-23'-1'640'0'0,"33"-16"4587"0"0,-2 6-3800 0 0,0 1 0 0 0,1 1 1 0 0,1-1-1 0 0,11-8 0 0 0,46-30 1820 0 0,-6 3-1729 0 0,-24 14-882 0 0,-1-2-1 0 0,61-75 1 0 0,43-90-2865 0 0,-138 195 2064 0 0,6-9-1294 0 0,-1 0-1 0 0,9-20 1 0 0,-14 29 968 0 0,-1-1-1 0 0,0 1 1 0 0,0 0 0 0 0,0 0-1 0 0,-1-1 1 0 0,1 1-1 0 0,-1 0 1 0 0,1-1 0 0 0,-1 1-1 0 0,0-1 1 0 0,-1 1 0 0 0,1 0-1 0 0,0-1 1 0 0,-1 1-1 0 0,0 0 1 0 0,-1-5 0 0 0,0 5 302 0 0,1 1 1 0 0,-1 0 0 0 0,0 0 0 0 0,0 0-1 0 0,0 0 1 0 0,0 0 0 0 0,0 0 0 0 0,0 1-1 0 0,0-1 1 0 0,0 1 0 0 0,-1-1-1 0 0,1 1 1 0 0,-1 0 0 0 0,1 0 0 0 0,-5-1-1 0 0,2 0 118 0 0,1 1 1 0 0,-1 0-1 0 0,1 0 0 0 0,-1 0 0 0 0,1 1 0 0 0,-1 0 0 0 0,1 0 0 0 0,-6 0 0 0 0,9 1 105 0 0,0-1 1 0 0,0 1-1 0 0,0 0 0 0 0,0 0 1 0 0,0 0-1 0 0,1-1 0 0 0,-1 1 1 0 0,0 0-1 0 0,1 0 0 0 0,-1 0 1 0 0,1 0-1 0 0,-1 0 0 0 0,1 0 1 0 0,-1 0-1 0 0,0 2 0 0 0,0 1 120 0 0,0 0 0 0 0,0 0-1 0 0,1 1 1 0 0,-1-1-1 0 0,1 0 1 0 0,0 1-1 0 0,0-1 1 0 0,0 0-1 0 0,1 1 1 0 0,-1-1-1 0 0,3 7 1 0 0,1 4 972 0 0,14 28 1 0 0,-8-18-71 0 0,7 20 148 0 0,-3 2-1 0 0,-1 0 1 0 0,-3 0-1 0 0,-2 1 1 0 0,4 81 0 0 0,-11-103-923 0 0,-2 1 1 0 0,0-1 0 0 0,-2 0 0 0 0,-1-1 0 0 0,-1 1 0 0 0,-1-1 0 0 0,-1 0 0 0 0,-1 0 0 0 0,-1 0-1 0 0,-2-1 1 0 0,-25 43 0 0 0,34-64-265 0 0,0 0 1 0 0,-1 0-1 0 0,0 0 0 0 0,1 0 1 0 0,-1 0-1 0 0,-6 4 0 0 0,8-6-21 0 0,0-1 1 0 0,1 1-1 0 0,-1-1 0 0 0,0 1 0 0 0,0-1 0 0 0,1 0 0 0 0,-1 1 0 0 0,0-1 0 0 0,0 0 0 0 0,0 0 0 0 0,0 1 0 0 0,0-1 0 0 0,1 0 0 0 0,-1 0 1 0 0,0 0-1 0 0,0 0 0 0 0,0 0 0 0 0,0 0 0 0 0,0 0 0 0 0,0-1 0 0 0,1 1 0 0 0,-1 0 0 0 0,0 0 0 0 0,0-1 0 0 0,0 1 0 0 0,1 0 0 0 0,-1-1 1 0 0,0 1-1 0 0,0-1 0 0 0,1 1 0 0 0,-1-1 0 0 0,0 1 0 0 0,1-1 0 0 0,-1 0 0 0 0,0 1 0 0 0,0-2 0 0 0,-2-3-68 0 0,0 1 1 0 0,1-1-1 0 0,0 1 0 0 0,0-1 0 0 0,0 0 1 0 0,0 0-1 0 0,1 0 0 0 0,0 0 0 0 0,0 0 1 0 0,0-1-1 0 0,0 1 0 0 0,1-7 0 0 0,0-9-343 0 0,6-37-1 0 0,-4 47 280 0 0,44-215-712 0 0,20 3-206 0 0,-31 107 844 0 0,-9 21 221 0 0,16-49 53 0 0,-26 93 30 0 0,-5 13-5 0 0,31-68 0 0 0,-42 104-84 0 0,1 0 0 0 0,1 0 0 0 0,-1 0 0 0 0,0 0 0 0 0,0 0 0 0 0,1 1 0 0 0,-1-1 0 0 0,1 0 0 0 0,-1 1 0 0 0,1-1 0 0 0,0 1 0 0 0,3-3 0 0 0,-4 5 0 0 0,-1-1 0 0 0,1 0 1 0 0,-1 0-1 0 0,0 1 0 0 0,1-1 0 0 0,-1 0 0 0 0,1 1 0 0 0,-1-1 0 0 0,0 0 0 0 0,1 1 0 0 0,-1-1 0 0 0,0 1 0 0 0,1-1 1 0 0,-1 1-1 0 0,0-1 0 0 0,1 2 0 0 0,-1-2 11 0 0,6 11 202 0 0,-1 0 0 0 0,-1 1 1 0 0,0-1-1 0 0,3 16 0 0 0,3 7 15 0 0,4 5 355 0 0,31 58 0 0 0,-8-30 20 0 0,93 122 0 0 0,-51-68-352 0 0,-40-57-235 0 0,-6-13 89 0 0,32 69 0 0 0,-47-83-54 0 0,15 33 7 0 0,-30-62-60 0 0,-1 0 0 0 0,0 0 0 0 0,0 1 0 0 0,0-1 1 0 0,-1 0-1 0 0,0 1 0 0 0,-1 8 0 0 0,0-14-3 0 0,-1 1 0 0 0,1-1 0 0 0,-1 0 0 0 0,1 1 0 0 0,-1-1 0 0 0,0 0 0 0 0,-1 1 0 0 0,1-1 0 0 0,0 0 0 0 0,-1 0 0 0 0,0 0 0 0 0,0 0 0 0 0,0 0 0 0 0,0-1 0 0 0,0 1 0 0 0,0-1 0 0 0,-1 1 0 0 0,1-1 0 0 0,-1 0 0 0 0,-4 3 0 0 0,0-1 0 0 0,0 0 0 0 0,0 0 0 0 0,0-1 0 0 0,-1-1 0 0 0,1 1 0 0 0,-1-1 0 0 0,-15 2 0 0 0,10-2 25 0 0,-1-1-1 0 0,0 0 1 0 0,0-1-1 0 0,0 0 1 0 0,1-1-1 0 0,-1-1 1 0 0,0 0-1 0 0,1-1 1 0 0,-1-1-1 0 0,1 0 1 0 0,0 0-1 0 0,-18-10 1 0 0,26 11 33 0 0,1 1 1 0 0,-1-1-1 0 0,1-1 0 0 0,-1 1 1 0 0,1-1-1 0 0,0 1 1 0 0,0-1-1 0 0,1 0 1 0 0,-1 0-1 0 0,1-1 0 0 0,0 1 1 0 0,0-1-1 0 0,-2-5 1 0 0,2 4 93 0 0,1-1 0 0 0,0 1 1 0 0,0-1-1 0 0,1 0 0 0 0,-1 1 1 0 0,1-1-1 0 0,1 0 1 0 0,0 0-1 0 0,0-9 0 0 0,2 2 180 0 0,0 1-1 0 0,0-1 1 0 0,2 1-1 0 0,0 0 1 0 0,0 0-1 0 0,1 0 0 0 0,1 0 1 0 0,0 1-1 0 0,14-21 1 0 0,16-16-86 0 0,45-47 0 0 0,-26 38-8175 0 0,-25 26-761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5671 0 0,'0'6'584'0'0,"2"23"2330"0"0,1-1 0 0 0,10 43-1 0 0,-2-11-787 0 0,26 142 1950 0 0,-34-185-3701 0 0,0-1 0 0 0,2 1-1 0 0,0-1 1 0 0,1 0 0 0 0,11 23 0 0 0,-16-37-342 0 0,0-1-1 0 0,0 1 0 0 0,0-1 1 0 0,0 1-1 0 0,0-1 1 0 0,0 1-1 0 0,0-1 0 0 0,1 0 1 0 0,-1 1-1 0 0,1-1 1 0 0,-1 0-1 0 0,1 0 0 0 0,-1 0 1 0 0,1 0-1 0 0,0-1 1 0 0,-1 1-1 0 0,1 0 1 0 0,0-1-1 0 0,0 1 0 0 0,-1-1 1 0 0,1 1-1 0 0,0-1 1 0 0,0 0-1 0 0,0 0 0 0 0,0 0 1 0 0,-1 0-1 0 0,1 0 1 0 0,0 0-1 0 0,0 0 0 0 0,0-1 1 0 0,-1 1-1 0 0,1-1 1 0 0,0 1-1 0 0,0-1 1 0 0,-1 0-1 0 0,1 0 0 0 0,1-1 1 0 0,7-4 172 0 0,-1 0 1 0 0,0-1-1 0 0,-1 0 1 0 0,1 0-1 0 0,6-9 1 0 0,-4 5-143 0 0,20-20-64 0 0,-13 12 4 0 0,0 2 0 0 0,1-1 0 0 0,1 2 0 0 0,0 1 0 0 0,29-17 0 0 0,-31 23 103 0 0,0 1 0 0 0,1 1 0 0 0,0 0 0 0 0,0 1 0 0 0,39-5 0 0 0,-45 9 48 0 0,1 1 0 0 0,-1 1-1 0 0,0 0 1 0 0,1 1 0 0 0,-1 0 0 0 0,0 1-1 0 0,1 1 1 0 0,-1 0 0 0 0,23 9 0 0 0,-26-8-79 0 0,-2-1 16 0 0,0 1 0 0 0,-1-1 1 0 0,1 2-1 0 0,8 5 1 0 0,-16-9-82 0 0,4 3 58 0 0,1 10-16 0 0,-1 11-216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3655 0 0,'27'-58'1377'0'0,"19"-25"9338"0"0,-13 21-3758 0 0,-21 37-4424 0 0,22-32 0 0 0,-33 56-2543 0 0,0-1-1 0 0,0 1 1 0 0,0-1 0 0 0,1 1 0 0 0,-1 0 0 0 0,0 0-1 0 0,1-1 1 0 0,-1 1 0 0 0,1 0 0 0 0,-1 0-1 0 0,1 1 1 0 0,2-2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6335 0 0,'22'91'2364'0'0,"-17"-66"578"0"0,0 0 0 0 0,15 37 0 0 0,-13-46-2020 0 0,-5-8-478 0 0,1 0 0 0 0,1-1 0 0 0,0 1 0 0 0,0 0-1 0 0,0-1 1 0 0,1 0 0 0 0,6 7 0 0 0,-10-13-441 0 0,-1-1-1 0 0,0 0 1 0 0,0 1 0 0 0,1-1-1 0 0,-1 0 1 0 0,0 0 0 0 0,1 1-1 0 0,-1-1 1 0 0,0 0 0 0 0,1 0-1 0 0,-1 0 1 0 0,0 0 0 0 0,1 1-1 0 0,-1-1 1 0 0,0 0 0 0 0,1 0-1 0 0,-1 0 1 0 0,1 0 0 0 0,-1 0 0 0 0,0 0-1 0 0,1 0 1 0 0,-1 0 0 0 0,0 0-1 0 0,1 0 1 0 0,-1 0 0 0 0,1 0-1 0 0,-1 0 1 0 0,0-1 0 0 0,1 1-1 0 0,-1 0 1 0 0,0 0 0 0 0,1 0-1 0 0,-1 0 1 0 0,0-1 0 0 0,1 1 0 0 0,-1 0-1 0 0,0 0 1 0 0,1 0 0 0 0,-1-1-1 0 0,0 1 1 0 0,0 0 0 0 0,1-1-1 0 0,-1 1 1 0 0,0 0 0 0 0,0-1-1 0 0,9-16-329 0 0,-9 15 306 0 0,20-61-1884 0 0,-12 35 1123 0 0,12-28 1 0 0,-9 32 546 0 0,1 0 1 0 0,2 1-1 0 0,0 0 1 0 0,24-29 0 0 0,-22 33 369 0 0,-8 7 206 0 0,1 0 0 0 0,1 1 0 0 0,0 1 0 0 0,18-15 0 0 0,-28 24-256 0 0,1 0 1 0 0,0 1 0 0 0,-1-1-1 0 0,1 1 1 0 0,0-1 0 0 0,0 1-1 0 0,-1-1 1 0 0,1 1 0 0 0,0 0-1 0 0,0-1 1 0 0,-1 1 0 0 0,1 0-1 0 0,0 0 1 0 0,0-1 0 0 0,0 1 0 0 0,0 0-1 0 0,0 0 1 0 0,-1 0 0 0 0,1 0-1 0 0,0 0 1 0 0,0 0 0 0 0,0 0-1 0 0,0 0 1 0 0,0 1 0 0 0,-1-1-1 0 0,1 0 1 0 0,0 0 0 0 0,0 1-1 0 0,0-1 1 0 0,-1 0 0 0 0,1 1-1 0 0,0-1 1 0 0,1 2 0 0 0,-1-1-3 0 0,0 1 0 0 0,0-1 0 0 0,0 1 0 0 0,-1 0 0 0 0,1-1 0 0 0,0 1 0 0 0,-1 0 0 0 0,1-1 0 0 0,-1 1 0 0 0,0 0 0 0 0,1 0 0 0 0,-1 0 0 0 0,0-1 0 0 0,0 1 0 0 0,0 3 0 0 0,-3 17 245 0 0,-1 0 0 0 0,-1 0 0 0 0,-1 0 0 0 0,-9 22 0 0 0,15-42-310 0 0,-96 257 1900 0 0,87-237-1662 0 0,6-12-90 0 0,0 0 1 0 0,1 0 0 0 0,-2 12 0 0 0,2-10 68 0 0,3-11-215 0 0,0-1-1 0 0,-1 0 0 0 0,1 1 0 0 0,-1-1 1 0 0,1 1-1 0 0,0-1 0 0 0,-1 0 0 0 0,1 0 1 0 0,0 1-1 0 0,-1-1 0 0 0,1 0 0 0 0,0 0 0 0 0,-1 0 1 0 0,1 0-1 0 0,1 0 0 0 0,-2 0-4 0 0,4 0 49 0 0,-1 0 0 0 0,1 0 0 0 0,-1-1 0 0 0,1 1-1 0 0,-1-1 1 0 0,1 0 0 0 0,-1 0 0 0 0,0 0 0 0 0,1-1 0 0 0,-1 1 0 0 0,0-1 0 0 0,6-4-1 0 0,1 0 140 0 0,-1-2-1 0 0,14-11 0 0 0,110-114 905 0 0,-116 118-1027 0 0,-17 15-78 0 0,0 0 0 0 0,0 0 0 0 0,0 0 0 0 0,1 0-1 0 0,-1-1 1 0 0,0 1 0 0 0,0 0 0 0 0,0 0 0 0 0,1 0 0 0 0,-1 0 0 0 0,0 0 0 0 0,0 0 0 0 0,0 0-1 0 0,0 0 1 0 0,1 0 0 0 0,-1 0 0 0 0,0 0 0 0 0,0 0 0 0 0,0 0 0 0 0,1 0 0 0 0,-1 0-1 0 0,0 0 1 0 0,0 0 0 0 0,0 0 0 0 0,0 0 0 0 0,1 0 0 0 0,-1 0 0 0 0,0 1 0 0 0,0-1 0 0 0,0 0-1 0 0,0 0 1 0 0,1 0 0 0 0,-1 0 0 0 0,1 2-6 0 0,0 0-1 0 0,0 0 1 0 0,0 0 0 0 0,-1 0-1 0 0,1 0 1 0 0,0 0 0 0 0,-1 0-1 0 0,1 0 1 0 0,-1 0 0 0 0,0 0-1 0 0,0 0 1 0 0,0 0 0 0 0,0 0-1 0 0,0 0 1 0 0,-1 3 0 0 0,-6 34-399 0 0,7-37 368 0 0,-7 21-274 0 0,0 0 0 0 0,-19 41 0 0 0,-30 40 92 0 0,10-20 212 0 0,-17 28 98 0 0,12-23 22 0 0,-2 2-37 0 0,26-46 97 0 0,-26 55 0 0 0,52-97-137 0 0,0-1-1 0 0,0 1 1 0 0,0 0 0 0 0,1-1-1 0 0,-1 1 1 0 0,1 0 0 0 0,-1-1 0 0 0,1 1-1 0 0,0 3 1 0 0,0-5-23 0 0,0-1 0 0 0,0 1 0 0 0,0 0 0 0 0,1-1 0 0 0,-1 1 0 0 0,0 0 0 0 0,0-1 0 0 0,1 1 0 0 0,-1-1 0 0 0,0 1 0 0 0,1-1 0 0 0,-1 1 0 0 0,1-1 0 0 0,-1 1 0 0 0,1-1 0 0 0,-1 1 0 0 0,1-1 0 0 0,-1 1 0 0 0,1-1 0 0 0,-1 1 0 0 0,1-1 1 0 0,-1 0-1 0 0,1 0 0 0 0,0 1 0 0 0,-1-1 0 0 0,1 0 0 0 0,0 0 0 0 0,-1 1 0 0 0,1-1 0 0 0,-1 0 0 0 0,1 0 0 0 0,0 0 0 0 0,-1 0 0 0 0,1 0 0 0 0,0 0 0 0 0,0 0 0 0 0,-1 0 0 0 0,1-1 0 0 0,-1 1 0 0 0,1 0 0 0 0,1-1 0 0 0,12-2 225 0 0,0 0-1 0 0,-1-2 1 0 0,27-11 0 0 0,38-26 160 0 0,-62 34-340 0 0,71-44 140 0 0,157-123 1 0 0,-199 139-201 0 0,65-41 0 0 0,-93 67 0 0 0,1 0 0 0 0,0 1 0 0 0,0 1 0 0 0,0 1 0 0 0,1 1 0 0 0,0 0 0 0 0,32-4 0 0 0,-42 9-422 0 0,1 0 0 0 0,-1 1-1 0 0,0 0 1 0 0,15 3 0 0 0,-18-2-443 0 0,0 1 1 0 0,0-1-1 0 0,-1 1 1 0 0,1 0-1 0 0,0 0 0 0 0,-1 1 1 0 0,10 6-1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5095 0 0,'16'-1'544'0'0,"1"-1"2308"0"0,23-6-1 0 0,-24 4 819 0 0,32-3 1 0 0,-17 5-1880 0 0,99-1 4211 0 0,-116 3-5211 0 0,1 1 0 0 0,-1 1 0 0 0,0 1 0 0 0,0 0 1 0 0,0 1-1 0 0,24 9 0 0 0,-36-12-769 0 0,0 1 0 0 0,0-1 0 0 0,0 1 0 0 0,-1-1 0 0 0,1 1 0 0 0,0 0 0 0 0,-1-1 0 0 0,1 1 0 0 0,-1 0 0 0 0,0 0 0 0 0,0 0 0 0 0,0 0-1 0 0,0 1 1 0 0,0-1 0 0 0,0 0 0 0 0,0 0 0 0 0,0 0 0 0 0,-1 1 0 0 0,0-1 0 0 0,1 0 0 0 0,-1 1 0 0 0,0-1 0 0 0,0 3 0 0 0,0 3 16 0 0,0 0 0 0 0,-1 0-1 0 0,0 0 1 0 0,0 0-1 0 0,-4 12 1 0 0,-4 4-38 0 0,-1 0 0 0 0,-13 23 0 0 0,14-32 0 0 0,-15 28-2111 0 0,-1-2-4806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34" tIns="48367" rIns="96734" bIns="483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34" tIns="48367" rIns="96734" bIns="4836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.xml"/><Relationship Id="rId21" Type="http://schemas.openxmlformats.org/officeDocument/2006/relationships/image" Target="../media/image121.png"/><Relationship Id="rId42" Type="http://schemas.openxmlformats.org/officeDocument/2006/relationships/customXml" Target="../ink/ink68.xml"/><Relationship Id="rId47" Type="http://schemas.openxmlformats.org/officeDocument/2006/relationships/image" Target="../media/image134.png"/><Relationship Id="rId63" Type="http://schemas.openxmlformats.org/officeDocument/2006/relationships/image" Target="../media/image142.png"/><Relationship Id="rId68" Type="http://schemas.openxmlformats.org/officeDocument/2006/relationships/customXml" Target="../ink/ink81.xml"/><Relationship Id="rId16" Type="http://schemas.openxmlformats.org/officeDocument/2006/relationships/customXml" Target="../ink/ink55.xml"/><Relationship Id="rId11" Type="http://schemas.openxmlformats.org/officeDocument/2006/relationships/image" Target="../media/image116.png"/><Relationship Id="rId32" Type="http://schemas.openxmlformats.org/officeDocument/2006/relationships/customXml" Target="../ink/ink63.xml"/><Relationship Id="rId37" Type="http://schemas.openxmlformats.org/officeDocument/2006/relationships/image" Target="../media/image129.png"/><Relationship Id="rId53" Type="http://schemas.openxmlformats.org/officeDocument/2006/relationships/image" Target="../media/image137.png"/><Relationship Id="rId58" Type="http://schemas.openxmlformats.org/officeDocument/2006/relationships/customXml" Target="../ink/ink76.xml"/><Relationship Id="rId74" Type="http://schemas.openxmlformats.org/officeDocument/2006/relationships/customXml" Target="../ink/ink84.xml"/><Relationship Id="rId79" Type="http://schemas.openxmlformats.org/officeDocument/2006/relationships/image" Target="../media/image150.png"/><Relationship Id="rId5" Type="http://schemas.openxmlformats.org/officeDocument/2006/relationships/image" Target="../media/image113.png"/><Relationship Id="rId61" Type="http://schemas.openxmlformats.org/officeDocument/2006/relationships/image" Target="../media/image141.png"/><Relationship Id="rId82" Type="http://schemas.openxmlformats.org/officeDocument/2006/relationships/customXml" Target="../ink/ink88.xml"/><Relationship Id="rId19" Type="http://schemas.openxmlformats.org/officeDocument/2006/relationships/image" Target="../media/image120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124.png"/><Relationship Id="rId30" Type="http://schemas.openxmlformats.org/officeDocument/2006/relationships/customXml" Target="../ink/ink62.xml"/><Relationship Id="rId35" Type="http://schemas.openxmlformats.org/officeDocument/2006/relationships/image" Target="../media/image128.png"/><Relationship Id="rId43" Type="http://schemas.openxmlformats.org/officeDocument/2006/relationships/image" Target="../media/image132.png"/><Relationship Id="rId48" Type="http://schemas.openxmlformats.org/officeDocument/2006/relationships/customXml" Target="../ink/ink71.xml"/><Relationship Id="rId56" Type="http://schemas.openxmlformats.org/officeDocument/2006/relationships/customXml" Target="../ink/ink75.xml"/><Relationship Id="rId64" Type="http://schemas.openxmlformats.org/officeDocument/2006/relationships/customXml" Target="../ink/ink79.xml"/><Relationship Id="rId69" Type="http://schemas.openxmlformats.org/officeDocument/2006/relationships/image" Target="../media/image145.png"/><Relationship Id="rId77" Type="http://schemas.openxmlformats.org/officeDocument/2006/relationships/image" Target="../media/image149.png"/><Relationship Id="rId8" Type="http://schemas.openxmlformats.org/officeDocument/2006/relationships/customXml" Target="../ink/ink51.xml"/><Relationship Id="rId51" Type="http://schemas.openxmlformats.org/officeDocument/2006/relationships/image" Target="../media/image136.png"/><Relationship Id="rId72" Type="http://schemas.openxmlformats.org/officeDocument/2006/relationships/customXml" Target="../ink/ink83.xml"/><Relationship Id="rId80" Type="http://schemas.openxmlformats.org/officeDocument/2006/relationships/customXml" Target="../ink/ink87.xml"/><Relationship Id="rId3" Type="http://schemas.openxmlformats.org/officeDocument/2006/relationships/image" Target="../media/image112.png"/><Relationship Id="rId12" Type="http://schemas.openxmlformats.org/officeDocument/2006/relationships/customXml" Target="../ink/ink53.xml"/><Relationship Id="rId17" Type="http://schemas.openxmlformats.org/officeDocument/2006/relationships/image" Target="../media/image119.png"/><Relationship Id="rId25" Type="http://schemas.openxmlformats.org/officeDocument/2006/relationships/image" Target="../media/image123.png"/><Relationship Id="rId33" Type="http://schemas.openxmlformats.org/officeDocument/2006/relationships/image" Target="../media/image127.png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59" Type="http://schemas.openxmlformats.org/officeDocument/2006/relationships/image" Target="../media/image140.png"/><Relationship Id="rId67" Type="http://schemas.openxmlformats.org/officeDocument/2006/relationships/image" Target="../media/image144.png"/><Relationship Id="rId20" Type="http://schemas.openxmlformats.org/officeDocument/2006/relationships/customXml" Target="../ink/ink57.xml"/><Relationship Id="rId41" Type="http://schemas.openxmlformats.org/officeDocument/2006/relationships/image" Target="../media/image131.png"/><Relationship Id="rId54" Type="http://schemas.openxmlformats.org/officeDocument/2006/relationships/customXml" Target="../ink/ink74.xml"/><Relationship Id="rId62" Type="http://schemas.openxmlformats.org/officeDocument/2006/relationships/customXml" Target="../ink/ink78.xml"/><Relationship Id="rId70" Type="http://schemas.openxmlformats.org/officeDocument/2006/relationships/customXml" Target="../ink/ink82.xml"/><Relationship Id="rId75" Type="http://schemas.openxmlformats.org/officeDocument/2006/relationships/image" Target="../media/image148.png"/><Relationship Id="rId8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5" Type="http://schemas.openxmlformats.org/officeDocument/2006/relationships/image" Target="../media/image118.png"/><Relationship Id="rId23" Type="http://schemas.openxmlformats.org/officeDocument/2006/relationships/image" Target="../media/image122.png"/><Relationship Id="rId28" Type="http://schemas.openxmlformats.org/officeDocument/2006/relationships/customXml" Target="../ink/ink61.xml"/><Relationship Id="rId36" Type="http://schemas.openxmlformats.org/officeDocument/2006/relationships/customXml" Target="../ink/ink65.xml"/><Relationship Id="rId49" Type="http://schemas.openxmlformats.org/officeDocument/2006/relationships/image" Target="../media/image135.png"/><Relationship Id="rId57" Type="http://schemas.openxmlformats.org/officeDocument/2006/relationships/image" Target="../media/image139.png"/><Relationship Id="rId10" Type="http://schemas.openxmlformats.org/officeDocument/2006/relationships/customXml" Target="../ink/ink52.xml"/><Relationship Id="rId31" Type="http://schemas.openxmlformats.org/officeDocument/2006/relationships/image" Target="../media/image126.png"/><Relationship Id="rId44" Type="http://schemas.openxmlformats.org/officeDocument/2006/relationships/customXml" Target="../ink/ink69.xml"/><Relationship Id="rId52" Type="http://schemas.openxmlformats.org/officeDocument/2006/relationships/customXml" Target="../ink/ink73.xml"/><Relationship Id="rId60" Type="http://schemas.openxmlformats.org/officeDocument/2006/relationships/customXml" Target="../ink/ink77.xml"/><Relationship Id="rId65" Type="http://schemas.openxmlformats.org/officeDocument/2006/relationships/image" Target="../media/image143.png"/><Relationship Id="rId73" Type="http://schemas.openxmlformats.org/officeDocument/2006/relationships/image" Target="../media/image147.png"/><Relationship Id="rId78" Type="http://schemas.openxmlformats.org/officeDocument/2006/relationships/customXml" Target="../ink/ink86.xml"/><Relationship Id="rId81" Type="http://schemas.openxmlformats.org/officeDocument/2006/relationships/image" Target="../media/image151.png"/><Relationship Id="rId4" Type="http://schemas.openxmlformats.org/officeDocument/2006/relationships/customXml" Target="../ink/ink49.xml"/><Relationship Id="rId9" Type="http://schemas.openxmlformats.org/officeDocument/2006/relationships/image" Target="../media/image115.png"/><Relationship Id="rId13" Type="http://schemas.openxmlformats.org/officeDocument/2006/relationships/image" Target="../media/image117.png"/><Relationship Id="rId18" Type="http://schemas.openxmlformats.org/officeDocument/2006/relationships/customXml" Target="../ink/ink56.xml"/><Relationship Id="rId39" Type="http://schemas.openxmlformats.org/officeDocument/2006/relationships/image" Target="../media/image130.png"/><Relationship Id="rId34" Type="http://schemas.openxmlformats.org/officeDocument/2006/relationships/customXml" Target="../ink/ink64.xml"/><Relationship Id="rId50" Type="http://schemas.openxmlformats.org/officeDocument/2006/relationships/customXml" Target="../ink/ink72.xml"/><Relationship Id="rId55" Type="http://schemas.openxmlformats.org/officeDocument/2006/relationships/image" Target="../media/image138.png"/><Relationship Id="rId76" Type="http://schemas.openxmlformats.org/officeDocument/2006/relationships/customXml" Target="../ink/ink85.xml"/><Relationship Id="rId7" Type="http://schemas.openxmlformats.org/officeDocument/2006/relationships/image" Target="../media/image114.png"/><Relationship Id="rId71" Type="http://schemas.openxmlformats.org/officeDocument/2006/relationships/image" Target="../media/image146.png"/><Relationship Id="rId2" Type="http://schemas.openxmlformats.org/officeDocument/2006/relationships/image" Target="../media/image111.png"/><Relationship Id="rId29" Type="http://schemas.openxmlformats.org/officeDocument/2006/relationships/image" Target="../media/image125.png"/><Relationship Id="rId24" Type="http://schemas.openxmlformats.org/officeDocument/2006/relationships/customXml" Target="../ink/ink59.xml"/><Relationship Id="rId40" Type="http://schemas.openxmlformats.org/officeDocument/2006/relationships/customXml" Target="../ink/ink67.xml"/><Relationship Id="rId45" Type="http://schemas.openxmlformats.org/officeDocument/2006/relationships/image" Target="../media/image133.png"/><Relationship Id="rId66" Type="http://schemas.openxmlformats.org/officeDocument/2006/relationships/customXml" Target="../ink/ink8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2.png"/><Relationship Id="rId7" Type="http://schemas.openxmlformats.org/officeDocument/2006/relationships/image" Target="../media/image15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.xml"/><Relationship Id="rId21" Type="http://schemas.openxmlformats.org/officeDocument/2006/relationships/image" Target="../media/image29.png"/><Relationship Id="rId42" Type="http://schemas.openxmlformats.org/officeDocument/2006/relationships/customXml" Target="../ink/ink33.xml"/><Relationship Id="rId47" Type="http://schemas.openxmlformats.org/officeDocument/2006/relationships/image" Target="../media/image42.png"/><Relationship Id="rId63" Type="http://schemas.openxmlformats.org/officeDocument/2006/relationships/image" Target="../media/image50.png"/><Relationship Id="rId68" Type="http://schemas.openxmlformats.org/officeDocument/2006/relationships/customXml" Target="../ink/ink46.xml"/><Relationship Id="rId2" Type="http://schemas.openxmlformats.org/officeDocument/2006/relationships/image" Target="../media/image18.png"/><Relationship Id="rId16" Type="http://schemas.openxmlformats.org/officeDocument/2006/relationships/customXml" Target="../ink/ink20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24.xml"/><Relationship Id="rId32" Type="http://schemas.openxmlformats.org/officeDocument/2006/relationships/customXml" Target="../ink/ink28.xml"/><Relationship Id="rId37" Type="http://schemas.openxmlformats.org/officeDocument/2006/relationships/image" Target="../media/image37.png"/><Relationship Id="rId40" Type="http://schemas.openxmlformats.org/officeDocument/2006/relationships/customXml" Target="../ink/ink32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41.xml"/><Relationship Id="rId66" Type="http://schemas.openxmlformats.org/officeDocument/2006/relationships/customXml" Target="../ink/ink45.xml"/><Relationship Id="rId5" Type="http://schemas.openxmlformats.org/officeDocument/2006/relationships/image" Target="../media/image2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2.png"/><Relationship Id="rId30" Type="http://schemas.openxmlformats.org/officeDocument/2006/relationships/customXml" Target="../ink/ink27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36.xml"/><Relationship Id="rId56" Type="http://schemas.openxmlformats.org/officeDocument/2006/relationships/customXml" Target="../ink/ink40.xml"/><Relationship Id="rId64" Type="http://schemas.openxmlformats.org/officeDocument/2006/relationships/customXml" Target="../ink/ink44.xml"/><Relationship Id="rId69" Type="http://schemas.openxmlformats.org/officeDocument/2006/relationships/image" Target="../media/image53.png"/><Relationship Id="rId8" Type="http://schemas.openxmlformats.org/officeDocument/2006/relationships/customXml" Target="../ink/ink16.xml"/><Relationship Id="rId51" Type="http://schemas.openxmlformats.org/officeDocument/2006/relationships/image" Target="../media/image44.png"/><Relationship Id="rId72" Type="http://schemas.openxmlformats.org/officeDocument/2006/relationships/customXml" Target="../ink/ink48.xml"/><Relationship Id="rId3" Type="http://schemas.openxmlformats.org/officeDocument/2006/relationships/image" Target="../media/image19.png"/><Relationship Id="rId12" Type="http://schemas.openxmlformats.org/officeDocument/2006/relationships/customXml" Target="../ink/ink18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31.xml"/><Relationship Id="rId46" Type="http://schemas.openxmlformats.org/officeDocument/2006/relationships/customXml" Target="../ink/ink35.xml"/><Relationship Id="rId59" Type="http://schemas.openxmlformats.org/officeDocument/2006/relationships/image" Target="../media/image48.png"/><Relationship Id="rId67" Type="http://schemas.openxmlformats.org/officeDocument/2006/relationships/image" Target="../media/image52.png"/><Relationship Id="rId20" Type="http://schemas.openxmlformats.org/officeDocument/2006/relationships/customXml" Target="../ink/ink22.xml"/><Relationship Id="rId41" Type="http://schemas.openxmlformats.org/officeDocument/2006/relationships/image" Target="../media/image39.png"/><Relationship Id="rId54" Type="http://schemas.openxmlformats.org/officeDocument/2006/relationships/customXml" Target="../ink/ink39.xml"/><Relationship Id="rId62" Type="http://schemas.openxmlformats.org/officeDocument/2006/relationships/customXml" Target="../ink/ink43.xml"/><Relationship Id="rId70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26.xml"/><Relationship Id="rId36" Type="http://schemas.openxmlformats.org/officeDocument/2006/relationships/customXml" Target="../ink/ink30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17.xml"/><Relationship Id="rId31" Type="http://schemas.openxmlformats.org/officeDocument/2006/relationships/image" Target="../media/image34.png"/><Relationship Id="rId44" Type="http://schemas.openxmlformats.org/officeDocument/2006/relationships/customXml" Target="../ink/ink34.xml"/><Relationship Id="rId52" Type="http://schemas.openxmlformats.org/officeDocument/2006/relationships/customXml" Target="../ink/ink38.xml"/><Relationship Id="rId60" Type="http://schemas.openxmlformats.org/officeDocument/2006/relationships/customXml" Target="../ink/ink42.xml"/><Relationship Id="rId65" Type="http://schemas.openxmlformats.org/officeDocument/2006/relationships/image" Target="../media/image51.png"/><Relationship Id="rId73" Type="http://schemas.openxmlformats.org/officeDocument/2006/relationships/image" Target="../media/image55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3" Type="http://schemas.openxmlformats.org/officeDocument/2006/relationships/image" Target="../media/image25.png"/><Relationship Id="rId18" Type="http://schemas.openxmlformats.org/officeDocument/2006/relationships/customXml" Target="../ink/ink21.xml"/><Relationship Id="rId39" Type="http://schemas.openxmlformats.org/officeDocument/2006/relationships/image" Target="../media/image38.png"/><Relationship Id="rId34" Type="http://schemas.openxmlformats.org/officeDocument/2006/relationships/customXml" Target="../ink/ink29.xml"/><Relationship Id="rId50" Type="http://schemas.openxmlformats.org/officeDocument/2006/relationships/customXml" Target="../ink/ink37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71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15 </a:t>
            </a:r>
            <a:endParaRPr lang="en-CA" dirty="0"/>
          </a:p>
          <a:p>
            <a:r>
              <a:rPr lang="en-CA" dirty="0"/>
              <a:t>Models for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9692" y="638132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/>
              <a:t>Please send errata to s.prince@cs.ucl.ac.uk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2766" y="2928811"/>
            <a:ext cx="2880320" cy="1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725144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84784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4188221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Multiply each equation by                     :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293096"/>
            <a:ext cx="1440160" cy="40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3140968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2800" dirty="0"/>
              <a:t>Incorporate the constants by defining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7" y="3573016"/>
            <a:ext cx="1296144" cy="4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645025"/>
            <a:ext cx="1401645" cy="37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3645024"/>
            <a:ext cx="1371501" cy="33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4581128"/>
            <a:ext cx="4787984" cy="127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445710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8658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16832"/>
            <a:ext cx="4248472" cy="11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5238" y="3861048"/>
            <a:ext cx="4031258" cy="7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373216"/>
            <a:ext cx="3296972" cy="45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509884" cy="108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861048"/>
            <a:ext cx="3829190" cy="87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373216"/>
            <a:ext cx="2636093" cy="54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4661999" cy="46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48064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2146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14" y="4970785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r="33268"/>
          <a:stretch>
            <a:fillRect/>
          </a:stretch>
        </p:blipFill>
        <p:spPr bwMode="auto">
          <a:xfrm>
            <a:off x="179512" y="1340768"/>
            <a:ext cx="8856984" cy="33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4797152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Affine transform describes mapping well when the depth variation within the planar object is small and the camera is far away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486916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variation in depth is comparable to distance to object then the affine transformation is not a good model.  Here we need the homography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Projective transformation /</a:t>
            </a:r>
            <a:br>
              <a:rPr lang="en-CA" dirty="0"/>
            </a:br>
            <a:r>
              <a:rPr lang="en-CA" dirty="0"/>
              <a:t> </a:t>
            </a:r>
            <a:r>
              <a:rPr lang="en-CA" dirty="0" err="1"/>
              <a:t>collinearity</a:t>
            </a:r>
            <a:r>
              <a:rPr lang="en-CA" dirty="0"/>
              <a:t> /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013176"/>
            <a:ext cx="422042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060848"/>
            <a:ext cx="603681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472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basic projection equation: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4437112"/>
            <a:ext cx="503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Combining these two matrices we get: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6122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6690" y="5055567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321706" cy="433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060848"/>
            <a:ext cx="3816424" cy="104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789040"/>
            <a:ext cx="30797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7792" y="5587978"/>
            <a:ext cx="2280592" cy="42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for noise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In the real world, the measured image positions are uncertain. </a:t>
            </a:r>
          </a:p>
          <a:p>
            <a:r>
              <a:rPr lang="en-CA" sz="2400" dirty="0"/>
              <a:t>We model this with a normal distribution</a:t>
            </a:r>
          </a:p>
          <a:p>
            <a:r>
              <a:rPr lang="en-CA" sz="2400" dirty="0"/>
              <a:t>e.g.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514350" indent="-514350"/>
            <a:r>
              <a:rPr lang="en-CA" dirty="0"/>
              <a:t>Learning – take points on plane and their projections into the image and learn transformation parameters</a:t>
            </a:r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Inference – take the projection of a point in the image and establish point on plane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75" y="1917202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348879"/>
            <a:ext cx="604867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172667"/>
            <a:ext cx="6572424" cy="8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pPr marL="514350" indent="-514350"/>
            <a:r>
              <a:rPr lang="en-CA" dirty="0"/>
              <a:t>Maximum likelihood approach</a:t>
            </a:r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Becomes a least squares problem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32278"/>
            <a:ext cx="7128792" cy="17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921248"/>
            <a:ext cx="4392488" cy="80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1" y="5229200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57200" y="3573017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Solve for transformation: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725144"/>
            <a:ext cx="375476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Remaining problem: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495873"/>
            <a:ext cx="7848872" cy="57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CA" sz="2400" dirty="0"/>
              <a:t>This is an orthogonal </a:t>
            </a:r>
            <a:r>
              <a:rPr lang="en-CA" sz="2400" dirty="0" err="1"/>
              <a:t>Procrustes</a:t>
            </a:r>
            <a:r>
              <a:rPr lang="en-CA" sz="2400" dirty="0"/>
              <a:t> problem.  To solve: 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Compute SVD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And then set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1008"/>
            <a:ext cx="7056784" cy="61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999929"/>
            <a:ext cx="2088232" cy="33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5431977"/>
            <a:ext cx="1656184" cy="44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2924944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Has the general form: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similarity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77700" cy="17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301208"/>
            <a:ext cx="3600400" cy="77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483453"/>
            <a:ext cx="2551784" cy="6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429000"/>
            <a:ext cx="7344816" cy="1872208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Solve for rotation matrix as before</a:t>
            </a:r>
          </a:p>
          <a:p>
            <a:pPr marL="514350" indent="-514350"/>
            <a:r>
              <a:rPr lang="en-CA" sz="2400" dirty="0"/>
              <a:t>Solve for translation and scaling factor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539552" y="5661248"/>
            <a:ext cx="6696744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affine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552728" cy="162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836" y="3212976"/>
            <a:ext cx="5198024" cy="181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373216"/>
            <a:ext cx="4176464" cy="74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212976"/>
            <a:ext cx="7344816" cy="2088232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Affine transform is linear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Solve using least-squares solution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4352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539584" y="1550246"/>
            <a:ext cx="704824" cy="34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879348"/>
            <a:ext cx="4320480" cy="113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67544" y="3068960"/>
            <a:ext cx="7992888" cy="208823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Homography is not linear – cannot be solved in closed form.  Convert to other homogeneous coordinates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910853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467544" y="5085184"/>
            <a:ext cx="7992888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400" dirty="0"/>
              <a:t>Both sides are 3x1 vectors;  should be parallel (picture as directions, or vectors emanating out of the camera); and so cross product will be zero: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1628800"/>
            <a:ext cx="7992888" cy="280831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Write out these equations in full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There are only 2 independent equations here – use a minimum of four points to build up a set of equations</a:t>
            </a:r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149080"/>
            <a:ext cx="575194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252336"/>
            <a:ext cx="5976664" cy="10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268760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3861048"/>
            <a:ext cx="7992888" cy="237626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These equations have the form                   , which we need to solve with the constraint </a:t>
            </a:r>
          </a:p>
          <a:p>
            <a:pPr marL="514350" indent="-514350"/>
            <a:r>
              <a:rPr lang="en-CA" sz="2400" dirty="0"/>
              <a:t>This is a “minimum direction” problem</a:t>
            </a:r>
          </a:p>
          <a:p>
            <a:pPr marL="914400" lvl="1" indent="-514350"/>
            <a:r>
              <a:rPr lang="en-CA" sz="2000" dirty="0"/>
              <a:t>Compute SVD</a:t>
            </a:r>
          </a:p>
          <a:p>
            <a:pPr marL="914400" lvl="1" indent="-514350"/>
            <a:r>
              <a:rPr lang="en-CA" sz="2000" dirty="0"/>
              <a:t>Take last column of </a:t>
            </a:r>
          </a:p>
          <a:p>
            <a:pPr marL="514350" indent="-514350"/>
            <a:r>
              <a:rPr lang="en-CA" sz="2400" dirty="0"/>
              <a:t>Then use non-linear optimization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616624" cy="225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1384" y="3891528"/>
            <a:ext cx="1152128" cy="41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t="15068"/>
          <a:stretch>
            <a:fillRect/>
          </a:stretch>
        </p:blipFill>
        <p:spPr bwMode="auto">
          <a:xfrm>
            <a:off x="4644008" y="4293096"/>
            <a:ext cx="1296144" cy="4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 l="29163"/>
          <a:stretch>
            <a:fillRect/>
          </a:stretch>
        </p:blipFill>
        <p:spPr bwMode="auto">
          <a:xfrm>
            <a:off x="3059833" y="4975555"/>
            <a:ext cx="1440160" cy="34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1894" y="5373216"/>
            <a:ext cx="2400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539552" y="5661248"/>
            <a:ext cx="7992888" cy="576064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Given point </a:t>
            </a:r>
            <a:r>
              <a:rPr lang="en-CA" sz="2400" b="1" dirty="0"/>
              <a:t>x</a:t>
            </a:r>
            <a:r>
              <a:rPr lang="en-CA" sz="2400" dirty="0"/>
              <a:t>* in image, find position </a:t>
            </a:r>
            <a:r>
              <a:rPr lang="en-CA" sz="2400" b="1" dirty="0"/>
              <a:t>w</a:t>
            </a:r>
            <a:r>
              <a:rPr lang="en-CA" sz="2400" dirty="0"/>
              <a:t>* on object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Consider viewing a planar scene</a:t>
            </a:r>
          </a:p>
          <a:p>
            <a:r>
              <a:rPr lang="en-CA" dirty="0"/>
              <a:t>There is now a 1 to 1 mapping between points on the plane and points in the image</a:t>
            </a:r>
          </a:p>
          <a:p>
            <a:r>
              <a:rPr lang="en-CA" dirty="0"/>
              <a:t>We will investigate models for this 1 to 1 mapping</a:t>
            </a:r>
          </a:p>
          <a:p>
            <a:pPr lvl="1"/>
            <a:r>
              <a:rPr lang="en-CA" dirty="0"/>
              <a:t>Euclidean</a:t>
            </a:r>
          </a:p>
          <a:p>
            <a:pPr lvl="1"/>
            <a:r>
              <a:rPr lang="en-CA" dirty="0"/>
              <a:t>Similarity</a:t>
            </a:r>
          </a:p>
          <a:p>
            <a:pPr lvl="1"/>
            <a:r>
              <a:rPr lang="en-CA" dirty="0"/>
              <a:t>Affine transform</a:t>
            </a:r>
          </a:p>
          <a:p>
            <a:pPr lvl="1"/>
            <a:r>
              <a:rPr lang="en-CA" dirty="0"/>
              <a:t>Homography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7584" y="278092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the absence of noise, we have the relation                          , or in homogeneous coordinates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0741"/>
            <a:ext cx="6264696" cy="1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852936"/>
            <a:ext cx="1728191" cy="34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5418" y="3645024"/>
            <a:ext cx="346477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5157192"/>
            <a:ext cx="3726381" cy="9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7584" y="462351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 for the points, we simply invert this relation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Three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100" dirty="0"/>
              <a:t>review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73314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4136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423629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7A4A1-B8A9-84DF-979B-9C4519CF00FA}"/>
              </a:ext>
            </a:extLst>
          </p:cNvPr>
          <p:cNvGrpSpPr/>
          <p:nvPr/>
        </p:nvGrpSpPr>
        <p:grpSpPr>
          <a:xfrm>
            <a:off x="2208240" y="3472560"/>
            <a:ext cx="813240" cy="387000"/>
            <a:chOff x="1238736" y="3792321"/>
            <a:chExt cx="81324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14:cNvPr>
                <p14:cNvContentPartPr/>
                <p14:nvPr/>
              </p14:nvContentPartPr>
              <p14:xfrm>
                <a:off x="1238736" y="3919041"/>
                <a:ext cx="315720" cy="2602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0736" y="3901041"/>
                  <a:ext cx="351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14:cNvPr>
                <p14:cNvContentPartPr/>
                <p14:nvPr/>
              </p14:nvContentPartPr>
              <p14:xfrm>
                <a:off x="1561656" y="3891321"/>
                <a:ext cx="140040" cy="190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3656" y="3873321"/>
                  <a:ext cx="175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14:cNvPr>
                <p14:cNvContentPartPr/>
                <p14:nvPr/>
              </p14:nvContentPartPr>
              <p14:xfrm>
                <a:off x="1808976" y="3792321"/>
                <a:ext cx="243000" cy="2221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0976" y="3774321"/>
                  <a:ext cx="2786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D8CF11-BDAE-2DB8-30F6-FC747EB55CDB}"/>
              </a:ext>
            </a:extLst>
          </p:cNvPr>
          <p:cNvGrpSpPr/>
          <p:nvPr/>
        </p:nvGrpSpPr>
        <p:grpSpPr>
          <a:xfrm>
            <a:off x="3080880" y="2604960"/>
            <a:ext cx="1658160" cy="1648080"/>
            <a:chOff x="2111376" y="2924721"/>
            <a:chExt cx="1658160" cy="164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14:cNvPr>
                <p14:cNvContentPartPr/>
                <p14:nvPr/>
              </p14:nvContentPartPr>
              <p14:xfrm>
                <a:off x="2638776" y="4173201"/>
                <a:ext cx="178560" cy="1166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0776" y="4155201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14:cNvPr>
                <p14:cNvContentPartPr/>
                <p14:nvPr/>
              </p14:nvContentPartPr>
              <p14:xfrm>
                <a:off x="2655696" y="4100841"/>
                <a:ext cx="50760" cy="290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7696" y="4082841"/>
                  <a:ext cx="86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14:cNvPr>
                <p14:cNvContentPartPr/>
                <p14:nvPr/>
              </p14:nvContentPartPr>
              <p14:xfrm>
                <a:off x="2879256" y="3999681"/>
                <a:ext cx="69480" cy="297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1349" y="3981681"/>
                  <a:ext cx="104936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14:cNvPr>
                <p14:cNvContentPartPr/>
                <p14:nvPr/>
              </p14:nvContentPartPr>
              <p14:xfrm>
                <a:off x="3023976" y="3986361"/>
                <a:ext cx="172800" cy="586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5976" y="3968361"/>
                  <a:ext cx="2084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14:cNvPr>
                <p14:cNvContentPartPr/>
                <p14:nvPr/>
              </p14:nvContentPartPr>
              <p14:xfrm>
                <a:off x="3296136" y="4144761"/>
                <a:ext cx="16560" cy="81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8136" y="4126840"/>
                  <a:ext cx="52200" cy="11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14:cNvPr>
                <p14:cNvContentPartPr/>
                <p14:nvPr/>
              </p14:nvContentPartPr>
              <p14:xfrm>
                <a:off x="3339696" y="3956841"/>
                <a:ext cx="9000" cy="93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1696" y="3938841"/>
                  <a:ext cx="4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14:cNvPr>
                <p14:cNvContentPartPr/>
                <p14:nvPr/>
              </p14:nvContentPartPr>
              <p14:xfrm>
                <a:off x="3412776" y="3905001"/>
                <a:ext cx="172800" cy="262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4813" y="3887001"/>
                  <a:ext cx="208366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14:cNvPr>
                <p14:cNvContentPartPr/>
                <p14:nvPr/>
              </p14:nvContentPartPr>
              <p14:xfrm>
                <a:off x="3389016" y="4019841"/>
                <a:ext cx="165960" cy="58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1016" y="4001841"/>
                  <a:ext cx="201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14:cNvPr>
                <p14:cNvContentPartPr/>
                <p14:nvPr/>
              </p14:nvContentPartPr>
              <p14:xfrm>
                <a:off x="3658656" y="3742281"/>
                <a:ext cx="110880" cy="361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0656" y="3724281"/>
                  <a:ext cx="146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14:cNvPr>
                <p14:cNvContentPartPr/>
                <p14:nvPr/>
              </p14:nvContentPartPr>
              <p14:xfrm>
                <a:off x="2217936" y="3885921"/>
                <a:ext cx="14040" cy="18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9462" y="3867921"/>
                  <a:ext cx="50618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14:cNvPr>
                <p14:cNvContentPartPr/>
                <p14:nvPr/>
              </p14:nvContentPartPr>
              <p14:xfrm>
                <a:off x="2297136" y="3489201"/>
                <a:ext cx="115200" cy="52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9192" y="3471201"/>
                  <a:ext cx="150729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14:cNvPr>
                <p14:cNvContentPartPr/>
                <p14:nvPr/>
              </p14:nvContentPartPr>
              <p14:xfrm>
                <a:off x="2255376" y="3610521"/>
                <a:ext cx="111960" cy="415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7318" y="3592521"/>
                  <a:ext cx="147715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14:cNvPr>
                <p14:cNvContentPartPr/>
                <p14:nvPr/>
              </p14:nvContentPartPr>
              <p14:xfrm>
                <a:off x="2370576" y="3516921"/>
                <a:ext cx="45360" cy="165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2432" y="3498921"/>
                  <a:ext cx="81285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14:cNvPr>
                <p14:cNvContentPartPr/>
                <p14:nvPr/>
              </p14:nvContentPartPr>
              <p14:xfrm>
                <a:off x="2403696" y="3541041"/>
                <a:ext cx="196920" cy="354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85696" y="3523041"/>
                  <a:ext cx="232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14:cNvPr>
                <p14:cNvContentPartPr/>
                <p14:nvPr/>
              </p14:nvContentPartPr>
              <p14:xfrm>
                <a:off x="2111376" y="3687561"/>
                <a:ext cx="57240" cy="21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3376" y="3669561"/>
                  <a:ext cx="9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14:cNvPr>
                <p14:cNvContentPartPr/>
                <p14:nvPr/>
              </p14:nvContentPartPr>
              <p14:xfrm>
                <a:off x="2519256" y="3379401"/>
                <a:ext cx="321120" cy="3506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01276" y="3361401"/>
                  <a:ext cx="356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14:cNvPr>
                <p14:cNvContentPartPr/>
                <p14:nvPr/>
              </p14:nvContentPartPr>
              <p14:xfrm>
                <a:off x="2597376" y="3352041"/>
                <a:ext cx="205560" cy="354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9407" y="3334041"/>
                  <a:ext cx="241138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14:cNvPr>
                <p14:cNvContentPartPr/>
                <p14:nvPr/>
              </p14:nvContentPartPr>
              <p14:xfrm>
                <a:off x="2668296" y="3534201"/>
                <a:ext cx="243720" cy="201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0296" y="3516201"/>
                  <a:ext cx="27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14:cNvPr>
                <p14:cNvContentPartPr/>
                <p14:nvPr/>
              </p14:nvContentPartPr>
              <p14:xfrm>
                <a:off x="2951256" y="3205521"/>
                <a:ext cx="388440" cy="235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56" y="3187521"/>
                  <a:ext cx="424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14:cNvPr>
                <p14:cNvContentPartPr/>
                <p14:nvPr/>
              </p14:nvContentPartPr>
              <p14:xfrm>
                <a:off x="3333216" y="3010401"/>
                <a:ext cx="76320" cy="30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5216" y="2992401"/>
                  <a:ext cx="111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14:cNvPr>
                <p14:cNvContentPartPr/>
                <p14:nvPr/>
              </p14:nvContentPartPr>
              <p14:xfrm>
                <a:off x="3320616" y="3074841"/>
                <a:ext cx="163080" cy="162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576" y="3056841"/>
                  <a:ext cx="19879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14:cNvPr>
                <p14:cNvContentPartPr/>
                <p14:nvPr/>
              </p14:nvContentPartPr>
              <p14:xfrm>
                <a:off x="3356976" y="3259521"/>
                <a:ext cx="258480" cy="137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8976" y="3241521"/>
                  <a:ext cx="294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14:cNvPr>
                <p14:cNvContentPartPr/>
                <p14:nvPr/>
              </p14:nvContentPartPr>
              <p14:xfrm>
                <a:off x="3261216" y="2924721"/>
                <a:ext cx="32760" cy="1468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3412" y="2906765"/>
                  <a:ext cx="68013" cy="1824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B853B6-991C-4736-0D4D-67769F0DFD00}"/>
              </a:ext>
            </a:extLst>
          </p:cNvPr>
          <p:cNvGrpSpPr/>
          <p:nvPr/>
        </p:nvGrpSpPr>
        <p:grpSpPr>
          <a:xfrm>
            <a:off x="4915800" y="2858040"/>
            <a:ext cx="2019960" cy="922320"/>
            <a:chOff x="3946296" y="3177801"/>
            <a:chExt cx="2019960" cy="92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14:cNvPr>
                <p14:cNvContentPartPr/>
                <p14:nvPr/>
              </p14:nvContentPartPr>
              <p14:xfrm>
                <a:off x="3946296" y="3552201"/>
                <a:ext cx="261000" cy="443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8296" y="3534186"/>
                  <a:ext cx="296640" cy="47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14:cNvPr>
                <p14:cNvContentPartPr/>
                <p14:nvPr/>
              </p14:nvContentPartPr>
              <p14:xfrm>
                <a:off x="4163736" y="3668121"/>
                <a:ext cx="102600" cy="249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5736" y="3650121"/>
                  <a:ext cx="138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14:cNvPr>
                <p14:cNvContentPartPr/>
                <p14:nvPr/>
              </p14:nvContentPartPr>
              <p14:xfrm>
                <a:off x="4296936" y="3681801"/>
                <a:ext cx="159480" cy="1778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8936" y="3663764"/>
                  <a:ext cx="195120" cy="21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14:cNvPr>
                <p14:cNvContentPartPr/>
                <p14:nvPr/>
              </p14:nvContentPartPr>
              <p14:xfrm>
                <a:off x="4452096" y="3633921"/>
                <a:ext cx="120600" cy="155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34096" y="3615879"/>
                  <a:ext cx="156240" cy="190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14:cNvPr>
                <p14:cNvContentPartPr/>
                <p14:nvPr/>
              </p14:nvContentPartPr>
              <p14:xfrm>
                <a:off x="4610136" y="3577041"/>
                <a:ext cx="125280" cy="171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92136" y="3559041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14:cNvPr>
                <p14:cNvContentPartPr/>
                <p14:nvPr/>
              </p14:nvContentPartPr>
              <p14:xfrm>
                <a:off x="4735416" y="3177801"/>
                <a:ext cx="170640" cy="548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416" y="3159789"/>
                  <a:ext cx="206280" cy="583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14:cNvPr>
                <p14:cNvContentPartPr/>
                <p14:nvPr/>
              </p14:nvContentPartPr>
              <p14:xfrm>
                <a:off x="4709496" y="3434481"/>
                <a:ext cx="304200" cy="255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91496" y="3416481"/>
                  <a:ext cx="339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14:cNvPr>
                <p14:cNvContentPartPr/>
                <p14:nvPr/>
              </p14:nvContentPartPr>
              <p14:xfrm>
                <a:off x="5039616" y="3379041"/>
                <a:ext cx="99720" cy="141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1681" y="3361041"/>
                  <a:ext cx="135232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14:cNvPr>
                <p14:cNvContentPartPr/>
                <p14:nvPr/>
              </p14:nvContentPartPr>
              <p14:xfrm>
                <a:off x="5163456" y="3363561"/>
                <a:ext cx="174600" cy="111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45456" y="3345561"/>
                  <a:ext cx="210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14:cNvPr>
                <p14:cNvContentPartPr/>
                <p14:nvPr/>
              </p14:nvContentPartPr>
              <p14:xfrm>
                <a:off x="4839456" y="3960081"/>
                <a:ext cx="201600" cy="71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456" y="3942081"/>
                  <a:ext cx="237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14:cNvPr>
                <p14:cNvContentPartPr/>
                <p14:nvPr/>
              </p14:nvContentPartPr>
              <p14:xfrm>
                <a:off x="4746576" y="3669921"/>
                <a:ext cx="449280" cy="430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28576" y="3651921"/>
                  <a:ext cx="484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14:cNvPr>
                <p14:cNvContentPartPr/>
                <p14:nvPr/>
              </p14:nvContentPartPr>
              <p14:xfrm>
                <a:off x="5253816" y="3635001"/>
                <a:ext cx="284400" cy="195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5816" y="3616968"/>
                  <a:ext cx="320040" cy="23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14:cNvPr>
                <p14:cNvContentPartPr/>
                <p14:nvPr/>
              </p14:nvContentPartPr>
              <p14:xfrm>
                <a:off x="5584296" y="3466881"/>
                <a:ext cx="62640" cy="109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6192" y="3448821"/>
                  <a:ext cx="98486" cy="144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14:cNvPr>
                <p14:cNvContentPartPr/>
                <p14:nvPr/>
              </p14:nvContentPartPr>
              <p14:xfrm>
                <a:off x="5583216" y="3556881"/>
                <a:ext cx="383040" cy="423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5216" y="3538881"/>
                  <a:ext cx="418680" cy="45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945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ounded Rectangle 1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633140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120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9733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59193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1" y="4581128"/>
            <a:ext cx="6185303" cy="155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9672" y="2132856"/>
            <a:ext cx="4896544" cy="1872208"/>
            <a:chOff x="971600" y="1412776"/>
            <a:chExt cx="6661248" cy="27027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5322"/>
            <a:stretch>
              <a:fillRect/>
            </a:stretch>
          </p:blipFill>
          <p:spPr bwMode="auto">
            <a:xfrm>
              <a:off x="971600" y="1412776"/>
              <a:ext cx="6661248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5469"/>
            <a:stretch>
              <a:fillRect/>
            </a:stretch>
          </p:blipFill>
          <p:spPr bwMode="auto">
            <a:xfrm>
              <a:off x="2029232" y="2772212"/>
              <a:ext cx="3556343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27584" y="1628800"/>
            <a:ext cx="561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Writing out the camera equations in full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4047455"/>
            <a:ext cx="655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Estimate the homography from matched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Factor out the intrinsic parameters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509120"/>
            <a:ext cx="144606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869160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Motivation: 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2492896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estimate the first two columns of rotation matrix, we compute this singular value decomposition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4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356992"/>
            <a:ext cx="2448272" cy="10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914288"/>
            <a:ext cx="3096344" cy="113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43982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we set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599183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the last column using the cross product of first two columns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Make sure the determinant is 1 – if it is -1 then multiply last column by -1.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translation scaling factor between old and new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6" y="541560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Finally, set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335487"/>
            <a:ext cx="3168352" cy="7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487615"/>
            <a:ext cx="3168352" cy="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  <a:r>
              <a:rPr lang="en-US" sz="4000" dirty="0"/>
              <a:t> </a:t>
            </a:r>
            <a:r>
              <a:rPr lang="en-US" sz="1200" dirty="0"/>
              <a:t>review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30392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07953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769865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212500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2: calibration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72317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293096"/>
            <a:ext cx="7560840" cy="116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7"/>
            <a:ext cx="6624736" cy="504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6768752" cy="10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1" y="3717032"/>
            <a:ext cx="512398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120132"/>
            <a:ext cx="5040560" cy="8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142844" y="1600200"/>
            <a:ext cx="9001156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a </a:t>
            </a:r>
            <a:r>
              <a:rPr lang="en-CA" sz="2800" dirty="0" err="1"/>
              <a:t>fronto</a:t>
            </a:r>
            <a:r>
              <a:rPr lang="en-CA" sz="2800" dirty="0"/>
              <a:t>-parallel plane at a known distance D.  </a:t>
            </a:r>
          </a:p>
          <a:p>
            <a:pPr marL="514350" indent="-514350"/>
            <a:r>
              <a:rPr lang="en-CA" sz="2800" dirty="0"/>
              <a:t>In homogeneous coordinates the imaging equations are: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46846"/>
          <a:stretch>
            <a:fillRect/>
          </a:stretch>
        </p:blipFill>
        <p:spPr bwMode="auto">
          <a:xfrm>
            <a:off x="971600" y="3501008"/>
            <a:ext cx="72008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72" y="4869160"/>
            <a:ext cx="1800200" cy="8640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24128" y="4869160"/>
            <a:ext cx="1296144" cy="7920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308304" y="5301208"/>
            <a:ext cx="504056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51720" y="5661248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3D rotation matrix</a:t>
            </a:r>
          </a:p>
          <a:p>
            <a:pPr algn="ctr"/>
            <a:r>
              <a:rPr lang="en-CA" dirty="0"/>
              <a:t> becomes 2D (in plane)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55754" y="5661248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Plane at known distance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76256" y="5733256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is on plane (w=0)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14:cNvPr>
              <p14:cNvContentPartPr/>
              <p14:nvPr/>
            </p14:nvContentPartPr>
            <p14:xfrm>
              <a:off x="1333063" y="1094274"/>
              <a:ext cx="2355840" cy="103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063" y="1076274"/>
                <a:ext cx="23914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078F15-1765-8B8C-0486-43FC30CA3A95}"/>
              </a:ext>
            </a:extLst>
          </p:cNvPr>
          <p:cNvGrpSpPr/>
          <p:nvPr/>
        </p:nvGrpSpPr>
        <p:grpSpPr>
          <a:xfrm>
            <a:off x="3611503" y="26514"/>
            <a:ext cx="1637640" cy="533520"/>
            <a:chOff x="3611503" y="26514"/>
            <a:chExt cx="163764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14:cNvPr>
                <p14:cNvContentPartPr/>
                <p14:nvPr/>
              </p14:nvContentPartPr>
              <p14:xfrm>
                <a:off x="3616183" y="214434"/>
                <a:ext cx="140760" cy="48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8543" y="196434"/>
                  <a:ext cx="176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14:cNvPr>
                <p14:cNvContentPartPr/>
                <p14:nvPr/>
              </p14:nvContentPartPr>
              <p14:xfrm>
                <a:off x="3611503" y="295794"/>
                <a:ext cx="186480" cy="26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93863" y="277794"/>
                  <a:ext cx="222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14:cNvPr>
                <p14:cNvContentPartPr/>
                <p14:nvPr/>
              </p14:nvContentPartPr>
              <p14:xfrm>
                <a:off x="3673063" y="353394"/>
                <a:ext cx="123480" cy="9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5063" y="335394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14:cNvPr>
                <p14:cNvContentPartPr/>
                <p14:nvPr/>
              </p14:nvContentPartPr>
              <p14:xfrm>
                <a:off x="3636703" y="147834"/>
                <a:ext cx="238680" cy="343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9063" y="130194"/>
                  <a:ext cx="27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14:cNvPr>
                <p14:cNvContentPartPr/>
                <p14:nvPr/>
              </p14:nvContentPartPr>
              <p14:xfrm>
                <a:off x="3791503" y="242514"/>
                <a:ext cx="256680" cy="256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73503" y="224514"/>
                  <a:ext cx="292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14:cNvPr>
                <p14:cNvContentPartPr/>
                <p14:nvPr/>
              </p14:nvContentPartPr>
              <p14:xfrm>
                <a:off x="4087783" y="171234"/>
                <a:ext cx="40320" cy="22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70143" y="153594"/>
                  <a:ext cx="75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14:cNvPr>
                <p14:cNvContentPartPr/>
                <p14:nvPr/>
              </p14:nvContentPartPr>
              <p14:xfrm>
                <a:off x="4135303" y="108594"/>
                <a:ext cx="399240" cy="259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17663" y="90954"/>
                  <a:ext cx="43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14:cNvPr>
                <p14:cNvContentPartPr/>
                <p14:nvPr/>
              </p14:nvContentPartPr>
              <p14:xfrm>
                <a:off x="4545703" y="49914"/>
                <a:ext cx="161280" cy="11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8063" y="3227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14:cNvPr>
                <p14:cNvContentPartPr/>
                <p14:nvPr/>
              </p14:nvContentPartPr>
              <p14:xfrm>
                <a:off x="4547503" y="125514"/>
                <a:ext cx="136800" cy="124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9503" y="107514"/>
                  <a:ext cx="172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14:cNvPr>
                <p14:cNvContentPartPr/>
                <p14:nvPr/>
              </p14:nvContentPartPr>
              <p14:xfrm>
                <a:off x="4534183" y="140994"/>
                <a:ext cx="122760" cy="19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16183" y="123354"/>
                  <a:ext cx="15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14:cNvPr>
                <p14:cNvContentPartPr/>
                <p14:nvPr/>
              </p14:nvContentPartPr>
              <p14:xfrm>
                <a:off x="4481263" y="318114"/>
                <a:ext cx="307440" cy="50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63263" y="300114"/>
                  <a:ext cx="34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14:cNvPr>
                <p14:cNvContentPartPr/>
                <p14:nvPr/>
              </p14:nvContentPartPr>
              <p14:xfrm>
                <a:off x="4985983" y="30474"/>
                <a:ext cx="11520" cy="55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67983" y="12474"/>
                  <a:ext cx="4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14:cNvPr>
                <p14:cNvContentPartPr/>
                <p14:nvPr/>
              </p14:nvContentPartPr>
              <p14:xfrm>
                <a:off x="4916863" y="26514"/>
                <a:ext cx="332280" cy="356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9223" y="8514"/>
                  <a:ext cx="367920" cy="392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400" dirty="0"/>
              <a:t>review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077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5934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Re-arranging,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367615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3 -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96752"/>
            <a:ext cx="3888432" cy="24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403218"/>
            <a:ext cx="5488780" cy="89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5373216"/>
            <a:ext cx="1424468" cy="5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877272"/>
            <a:ext cx="1804326" cy="3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386104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Transformation between plane and image: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5406315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Point in frame of reference of plane:</a:t>
            </a:r>
          </a:p>
          <a:p>
            <a:pPr marL="457200" indent="-457200"/>
            <a:r>
              <a:rPr lang="en-CA" sz="2400" dirty="0"/>
              <a:t>Point in frame of reference of 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Transformations between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700808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So far we have considered transformations between the image and a plane in the world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Now consider two cameras viewing the same plane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There is a homography between camera 1 and the plane and a second homography between camera 2 and the plane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556791"/>
            <a:ext cx="4392488" cy="371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530120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/>
              <a:t>It follows that the relation between the two images is also a homography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7704856" cy="32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700808"/>
            <a:ext cx="2952328" cy="76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331476"/>
            <a:ext cx="46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Homography is a linear transformation of a ray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249289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Equivalently, all images formed by all planes that cut the same ray bundle are related by </a:t>
            </a:r>
            <a:r>
              <a:rPr lang="en-CA" dirty="0" err="1"/>
              <a:t>homographies</a:t>
            </a:r>
            <a:r>
              <a:rPr lang="en-CA" dirty="0"/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Camera under pure rotation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7488832" cy="37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755576" y="1599183"/>
            <a:ext cx="6336704" cy="830997"/>
            <a:chOff x="755576" y="1599183"/>
            <a:chExt cx="6336704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55576" y="15991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Special case is camera under pure rotation.</a:t>
              </a:r>
            </a:p>
            <a:p>
              <a:r>
                <a:rPr lang="en-CA" sz="2400" dirty="0"/>
                <a:t>Homography can be showed to be </a:t>
              </a:r>
            </a:p>
          </p:txBody>
        </p: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1962608"/>
              <a:ext cx="1944216" cy="45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>
                <a:solidFill>
                  <a:srgbClr val="FF0000"/>
                </a:solidFill>
              </a:rPr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3356"/>
          <a:stretch>
            <a:fillRect/>
          </a:stretch>
        </p:blipFill>
        <p:spPr bwMode="auto">
          <a:xfrm>
            <a:off x="1475656" y="1988840"/>
            <a:ext cx="6336704" cy="253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Simplifying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662" y="4941168"/>
            <a:ext cx="5584626" cy="12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467544" y="4365104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Rearranging the last equation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Robust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37640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92080" y="1844824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Least squares criterion is not robust to outliers</a:t>
            </a:r>
          </a:p>
          <a:p>
            <a:endParaRPr lang="en-CA" dirty="0"/>
          </a:p>
          <a:p>
            <a:r>
              <a:rPr lang="en-CA" dirty="0"/>
              <a:t>For example, the two outliers here cause the fitted line to be quite wrong.</a:t>
            </a:r>
          </a:p>
          <a:p>
            <a:endParaRPr lang="en-CA" dirty="0"/>
          </a:p>
          <a:p>
            <a:r>
              <a:rPr lang="en-CA" dirty="0"/>
              <a:t>One approach to fitting under these circumstances is to use RANSAC – “Random sampling by consensus”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175115" cy="32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734" y="1268760"/>
            <a:ext cx="9159734" cy="307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8208912" cy="196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a homography with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93686" cy="446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43608" y="5805264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8982" y="5805264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Initial matches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5805264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Inliers from RANSAC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Piecewise planarity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820472" cy="336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013176"/>
            <a:ext cx="841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Many scenes are not planar, but are nonetheless piecewise planar</a:t>
            </a:r>
          </a:p>
          <a:p>
            <a:pPr algn="ctr"/>
            <a:r>
              <a:rPr lang="en-CA" sz="2400" dirty="0"/>
              <a:t>Can we match all of the planes to one another?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Approach 1 – Sequential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0"/>
            <a:ext cx="6192688" cy="472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76649" y="5949280"/>
            <a:ext cx="63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Problems:  greedy algorithm and no need to be spatially coherent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(propose, estimate and re-learn)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924944"/>
            <a:ext cx="5760640" cy="51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509120"/>
            <a:ext cx="3888432" cy="9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2851" y="1916832"/>
            <a:ext cx="77995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Associate label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sz="2400" dirty="0"/>
              <a:t> which indicates which plane we are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Relation between points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image1 and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 2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Prior on labels is a Markov random field that encourages nearby labels to be similar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Model solved with variation of alpha expansion algorithm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413327" cy="489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949280"/>
            <a:ext cx="32080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/>
          </a:bodyPr>
          <a:lstStyle/>
          <a:p>
            <a:r>
              <a:rPr lang="en-CA" dirty="0"/>
              <a:t>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824174"/>
            <a:ext cx="4752528" cy="147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28800"/>
            <a:ext cx="634324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539552" y="317610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Pre-multiplying</a:t>
            </a:r>
            <a:r>
              <a:rPr kumimoji="0" lang="en-CA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inverse of (modified) intrinsic matrix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Fast matching of </a:t>
            </a:r>
            <a:r>
              <a:rPr lang="en-CA" dirty="0" err="1"/>
              <a:t>keypoints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0435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797152"/>
            <a:ext cx="6048672" cy="1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 panoramas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632848" cy="4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Mapping between plane in world and camera is one-to-one</a:t>
            </a:r>
          </a:p>
          <a:p>
            <a:endParaRPr lang="en-CA" sz="2400" dirty="0"/>
          </a:p>
          <a:p>
            <a:r>
              <a:rPr lang="en-CA" sz="2400" dirty="0"/>
              <a:t>Takes various forms, but most general is the homography</a:t>
            </a:r>
          </a:p>
          <a:p>
            <a:endParaRPr lang="en-CA" sz="2400" dirty="0"/>
          </a:p>
          <a:p>
            <a:r>
              <a:rPr lang="en-CA" sz="2400" dirty="0"/>
              <a:t>Revisited exterior orientation, calibration, reconstruction problems from planes </a:t>
            </a:r>
          </a:p>
          <a:p>
            <a:endParaRPr lang="en-CA" sz="2400" dirty="0"/>
          </a:p>
          <a:p>
            <a:r>
              <a:rPr lang="en-CA" sz="2400" dirty="0"/>
              <a:t>Use robust methods to estimate in the presence of outliers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932485"/>
            <a:ext cx="3888432" cy="120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08302"/>
            <a:ext cx="4211960" cy="91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611560" y="479715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800" noProof="0" dirty="0"/>
              <a:t>or for short: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4232527" cy="421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016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1150" y="5373216"/>
            <a:ext cx="3158807" cy="5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788024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5E6DC6-74C6-230C-0DE9-A19275F903D7}"/>
              </a:ext>
            </a:extLst>
          </p:cNvPr>
          <p:cNvGrpSpPr/>
          <p:nvPr/>
        </p:nvGrpSpPr>
        <p:grpSpPr>
          <a:xfrm>
            <a:off x="6597343" y="3707514"/>
            <a:ext cx="256320" cy="173160"/>
            <a:chOff x="6597343" y="3707514"/>
            <a:chExt cx="2563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14:cNvPr>
                <p14:cNvContentPartPr/>
                <p14:nvPr/>
              </p14:nvContentPartPr>
              <p14:xfrm>
                <a:off x="6597343" y="3715794"/>
                <a:ext cx="158400" cy="164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9343" y="3697794"/>
                  <a:ext cx="194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14:cNvPr>
                <p14:cNvContentPartPr/>
                <p14:nvPr/>
              </p14:nvContentPartPr>
              <p14:xfrm>
                <a:off x="6777703" y="3707514"/>
                <a:ext cx="75960" cy="118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59703" y="3689514"/>
                  <a:ext cx="1116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14:cNvPr>
              <p14:cNvContentPartPr/>
              <p14:nvPr/>
            </p14:nvContentPartPr>
            <p14:xfrm>
              <a:off x="8282143" y="3112794"/>
              <a:ext cx="216720" cy="3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4143" y="3094794"/>
                <a:ext cx="252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14:cNvPr>
              <p14:cNvContentPartPr/>
              <p14:nvPr/>
            </p14:nvContentPartPr>
            <p14:xfrm>
              <a:off x="8357743" y="3153474"/>
              <a:ext cx="149760" cy="62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9743" y="3135474"/>
                <a:ext cx="185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14:cNvPr>
              <p14:cNvContentPartPr/>
              <p14:nvPr/>
            </p14:nvContentPartPr>
            <p14:xfrm>
              <a:off x="7982983" y="3352914"/>
              <a:ext cx="135720" cy="217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5343" y="3334914"/>
                <a:ext cx="1713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14:cNvPr>
              <p14:cNvContentPartPr/>
              <p14:nvPr/>
            </p14:nvContentPartPr>
            <p14:xfrm>
              <a:off x="8179183" y="3383514"/>
              <a:ext cx="8280" cy="136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1183" y="3365874"/>
                <a:ext cx="43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14:cNvPr>
              <p14:cNvContentPartPr/>
              <p14:nvPr/>
            </p14:nvContentPartPr>
            <p14:xfrm>
              <a:off x="8183143" y="3328794"/>
              <a:ext cx="109800" cy="211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5503" y="3310794"/>
                <a:ext cx="145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14:cNvPr>
              <p14:cNvContentPartPr/>
              <p14:nvPr/>
            </p14:nvContentPartPr>
            <p14:xfrm>
              <a:off x="8422183" y="3441834"/>
              <a:ext cx="31680" cy="272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4543" y="3423834"/>
                <a:ext cx="67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14:cNvPr>
              <p14:cNvContentPartPr/>
              <p14:nvPr/>
            </p14:nvContentPartPr>
            <p14:xfrm>
              <a:off x="8457823" y="3347514"/>
              <a:ext cx="76320" cy="1458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40183" y="3329514"/>
                <a:ext cx="1119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14:cNvPr>
              <p14:cNvContentPartPr/>
              <p14:nvPr/>
            </p14:nvContentPartPr>
            <p14:xfrm>
              <a:off x="8568343" y="3342114"/>
              <a:ext cx="72360" cy="1364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0343" y="3324114"/>
                <a:ext cx="108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14:cNvPr>
              <p14:cNvContentPartPr/>
              <p14:nvPr/>
            </p14:nvContentPartPr>
            <p14:xfrm>
              <a:off x="8680303" y="3377394"/>
              <a:ext cx="4680" cy="540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62303" y="3359394"/>
                <a:ext cx="40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14:cNvPr>
              <p14:cNvContentPartPr/>
              <p14:nvPr/>
            </p14:nvContentPartPr>
            <p14:xfrm>
              <a:off x="8711983" y="3311154"/>
              <a:ext cx="110520" cy="1105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94343" y="3293514"/>
                <a:ext cx="146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14:cNvPr>
              <p14:cNvContentPartPr/>
              <p14:nvPr/>
            </p14:nvContentPartPr>
            <p14:xfrm>
              <a:off x="8833663" y="3123594"/>
              <a:ext cx="180360" cy="2808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5663" y="3105954"/>
                <a:ext cx="2160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14:cNvPr>
              <p14:cNvContentPartPr/>
              <p14:nvPr/>
            </p14:nvContentPartPr>
            <p14:xfrm>
              <a:off x="8130223" y="3728394"/>
              <a:ext cx="8280" cy="31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12583" y="3710754"/>
                <a:ext cx="43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14:cNvPr>
              <p14:cNvContentPartPr/>
              <p14:nvPr/>
            </p14:nvContentPartPr>
            <p14:xfrm>
              <a:off x="8175223" y="3658914"/>
              <a:ext cx="97920" cy="892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57223" y="3641274"/>
                <a:ext cx="13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14:cNvPr>
              <p14:cNvContentPartPr/>
              <p14:nvPr/>
            </p14:nvContentPartPr>
            <p14:xfrm>
              <a:off x="8399503" y="3544074"/>
              <a:ext cx="41760" cy="2138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81863" y="3526434"/>
                <a:ext cx="77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14:cNvPr>
              <p14:cNvContentPartPr/>
              <p14:nvPr/>
            </p14:nvContentPartPr>
            <p14:xfrm>
              <a:off x="8321383" y="3636594"/>
              <a:ext cx="142560" cy="244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03383" y="3618954"/>
                <a:ext cx="178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14:cNvPr>
              <p14:cNvContentPartPr/>
              <p14:nvPr/>
            </p14:nvContentPartPr>
            <p14:xfrm>
              <a:off x="8466463" y="3587274"/>
              <a:ext cx="151920" cy="171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48463" y="3569634"/>
                <a:ext cx="187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14:cNvPr>
              <p14:cNvContentPartPr/>
              <p14:nvPr/>
            </p14:nvContentPartPr>
            <p14:xfrm>
              <a:off x="8758423" y="3542274"/>
              <a:ext cx="156960" cy="1731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40783" y="3524634"/>
                <a:ext cx="1926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14:cNvPr>
              <p14:cNvContentPartPr/>
              <p14:nvPr/>
            </p14:nvContentPartPr>
            <p14:xfrm>
              <a:off x="8933743" y="3603114"/>
              <a:ext cx="39600" cy="604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16103" y="3585114"/>
                <a:ext cx="75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14:cNvPr>
              <p14:cNvContentPartPr/>
              <p14:nvPr/>
            </p14:nvContentPartPr>
            <p14:xfrm>
              <a:off x="8985943" y="3565674"/>
              <a:ext cx="47520" cy="90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67943" y="3548034"/>
                <a:ext cx="831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14:cNvPr>
              <p14:cNvContentPartPr/>
              <p14:nvPr/>
            </p14:nvContentPartPr>
            <p14:xfrm>
              <a:off x="9056503" y="3462354"/>
              <a:ext cx="116280" cy="199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38503" y="3444714"/>
                <a:ext cx="151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14:cNvPr>
              <p14:cNvContentPartPr/>
              <p14:nvPr/>
            </p14:nvContentPartPr>
            <p14:xfrm>
              <a:off x="9208063" y="3424554"/>
              <a:ext cx="177120" cy="2160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90063" y="3406914"/>
                <a:ext cx="2127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216520-7732-19FA-8C88-E25A85AC125C}"/>
              </a:ext>
            </a:extLst>
          </p:cNvPr>
          <p:cNvGrpSpPr/>
          <p:nvPr/>
        </p:nvGrpSpPr>
        <p:grpSpPr>
          <a:xfrm>
            <a:off x="6998743" y="3520314"/>
            <a:ext cx="929880" cy="606240"/>
            <a:chOff x="6998743" y="3520314"/>
            <a:chExt cx="92988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14:cNvPr>
                <p14:cNvContentPartPr/>
                <p14:nvPr/>
              </p14:nvContentPartPr>
              <p14:xfrm>
                <a:off x="7015303" y="3673674"/>
                <a:ext cx="43920" cy="12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7663" y="3655674"/>
                  <a:ext cx="7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14:cNvPr>
                <p14:cNvContentPartPr/>
                <p14:nvPr/>
              </p14:nvContentPartPr>
              <p14:xfrm>
                <a:off x="7207903" y="3617154"/>
                <a:ext cx="42120" cy="227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9903" y="3599154"/>
                  <a:ext cx="77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14:cNvPr>
                <p14:cNvContentPartPr/>
                <p14:nvPr/>
              </p14:nvContentPartPr>
              <p14:xfrm>
                <a:off x="7275583" y="3717234"/>
                <a:ext cx="39960" cy="6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7943" y="3699594"/>
                  <a:ext cx="7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14:cNvPr>
                <p14:cNvContentPartPr/>
                <p14:nvPr/>
              </p14:nvContentPartPr>
              <p14:xfrm>
                <a:off x="7336423" y="3705354"/>
                <a:ext cx="52200" cy="77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18783" y="3687354"/>
                  <a:ext cx="8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14:cNvPr>
                <p14:cNvContentPartPr/>
                <p14:nvPr/>
              </p14:nvContentPartPr>
              <p14:xfrm>
                <a:off x="7381783" y="3560994"/>
                <a:ext cx="33120" cy="21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4143" y="3543354"/>
                  <a:ext cx="68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14:cNvPr>
                <p14:cNvContentPartPr/>
                <p14:nvPr/>
              </p14:nvContentPartPr>
              <p14:xfrm>
                <a:off x="7393303" y="3713274"/>
                <a:ext cx="95760" cy="63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663" y="3695634"/>
                  <a:ext cx="131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14:cNvPr>
                <p14:cNvContentPartPr/>
                <p14:nvPr/>
              </p14:nvContentPartPr>
              <p14:xfrm>
                <a:off x="7492303" y="3639474"/>
                <a:ext cx="169920" cy="487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4663" y="3621834"/>
                  <a:ext cx="2055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14:cNvPr>
                <p14:cNvContentPartPr/>
                <p14:nvPr/>
              </p14:nvContentPartPr>
              <p14:xfrm>
                <a:off x="7766623" y="3673674"/>
                <a:ext cx="89640" cy="93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8983" y="3655674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14:cNvPr>
                <p14:cNvContentPartPr/>
                <p14:nvPr/>
              </p14:nvContentPartPr>
              <p14:xfrm>
                <a:off x="7889023" y="3520314"/>
                <a:ext cx="32400" cy="25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1023" y="3502314"/>
                  <a:ext cx="68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14:cNvPr>
                <p14:cNvContentPartPr/>
                <p14:nvPr/>
              </p14:nvContentPartPr>
              <p14:xfrm>
                <a:off x="7769863" y="3656754"/>
                <a:ext cx="158760" cy="40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1863" y="3639114"/>
                  <a:ext cx="194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14:cNvPr>
                <p14:cNvContentPartPr/>
                <p14:nvPr/>
              </p14:nvContentPartPr>
              <p14:xfrm>
                <a:off x="6998743" y="3637674"/>
                <a:ext cx="124200" cy="208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1103" y="3620034"/>
                  <a:ext cx="159840" cy="24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</a:t>
            </a:r>
            <a:r>
              <a:rPr lang="en-CA" sz="2800" dirty="0" err="1"/>
              <a:t>fronto</a:t>
            </a:r>
            <a:r>
              <a:rPr lang="en-CA" sz="2800" dirty="0"/>
              <a:t>-parallel plane at unknown distance D</a:t>
            </a:r>
          </a:p>
          <a:p>
            <a:pPr marL="514350" indent="-514350"/>
            <a:r>
              <a:rPr lang="en-CA" sz="2800" dirty="0"/>
              <a:t>By same logic as before we have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b="47834"/>
          <a:stretch>
            <a:fillRect/>
          </a:stretch>
        </p:blipFill>
        <p:spPr bwMode="auto">
          <a:xfrm>
            <a:off x="1331640" y="2780928"/>
            <a:ext cx="63367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7"/>
          <p:cNvSpPr txBox="1">
            <a:spLocks/>
          </p:cNvSpPr>
          <p:nvPr/>
        </p:nvSpPr>
        <p:spPr>
          <a:xfrm>
            <a:off x="395536" y="4044205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Premultiplying by inverse of intrinsic matrix 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653136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</TotalTime>
  <Words>2904</Words>
  <Application>Microsoft Office PowerPoint</Application>
  <PresentationFormat>全屏显示(4:3)</PresentationFormat>
  <Paragraphs>556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Transformation models</vt:lpstr>
      <vt:lpstr>Motivation: augmented reality tracking</vt:lpstr>
      <vt:lpstr>Euclidean Transformation</vt:lpstr>
      <vt:lpstr>Euclidean Transformation</vt:lpstr>
      <vt:lpstr>Euclidean Transformation</vt:lpstr>
      <vt:lpstr>Euclidean Transformation</vt:lpstr>
      <vt:lpstr>Similarity Transformation</vt:lpstr>
      <vt:lpstr>Similarity Transformation</vt:lpstr>
      <vt:lpstr>Similarity Transformation</vt:lpstr>
      <vt:lpstr>Similarity Transformation</vt:lpstr>
      <vt:lpstr>Affine Transformation</vt:lpstr>
      <vt:lpstr>Affine Transform</vt:lpstr>
      <vt:lpstr>Projective transformation /  collinearity / homography</vt:lpstr>
      <vt:lpstr>Homography</vt:lpstr>
      <vt:lpstr>Modeling for noise</vt:lpstr>
      <vt:lpstr>Structure</vt:lpstr>
      <vt:lpstr>Learning and inference problems</vt:lpstr>
      <vt:lpstr>Learning and inference problems</vt:lpstr>
      <vt:lpstr>Learning transformation models</vt:lpstr>
      <vt:lpstr>Learning Euclidean parameters</vt:lpstr>
      <vt:lpstr>Learning Euclidean parameters</vt:lpstr>
      <vt:lpstr>Learning similarity parameters</vt:lpstr>
      <vt:lpstr>Learning affine parameters</vt:lpstr>
      <vt:lpstr>Learning homography parameters</vt:lpstr>
      <vt:lpstr>Learning homography parameters</vt:lpstr>
      <vt:lpstr>Learning homography parameters</vt:lpstr>
      <vt:lpstr>Inference problems</vt:lpstr>
      <vt:lpstr>Inference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Problem 1:  exterior orientation</vt:lpstr>
      <vt:lpstr>Problem 1:  exterior orientation</vt:lpstr>
      <vt:lpstr>Problem 1:  exterior orientation</vt:lpstr>
      <vt:lpstr>Problem 1:  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Problem 2: calibration</vt:lpstr>
      <vt:lpstr>Structure</vt:lpstr>
      <vt:lpstr>Calibration</vt:lpstr>
      <vt:lpstr>Structure</vt:lpstr>
      <vt:lpstr>Problem 3 – Inferring 3D points (triangulation / reconstruction)</vt:lpstr>
      <vt:lpstr>Reconstruction</vt:lpstr>
      <vt:lpstr>Reconstruction</vt:lpstr>
      <vt:lpstr>Problem 3 - reconstruction</vt:lpstr>
      <vt:lpstr>Structure</vt:lpstr>
      <vt:lpstr>Transformations between images</vt:lpstr>
      <vt:lpstr>Properties of the homography</vt:lpstr>
      <vt:lpstr>Camera under pure rotation</vt:lpstr>
      <vt:lpstr>Structure</vt:lpstr>
      <vt:lpstr>Robust estimation</vt:lpstr>
      <vt:lpstr>RANSAC</vt:lpstr>
      <vt:lpstr>RANSAC</vt:lpstr>
      <vt:lpstr>Fitting a homography with RANSAC</vt:lpstr>
      <vt:lpstr>Piecewise planarity</vt:lpstr>
      <vt:lpstr>Approach 1 – Sequential RANSAC</vt:lpstr>
      <vt:lpstr>Approach 2 – PEaRL  (propose, estimate and re-learn)</vt:lpstr>
      <vt:lpstr>Approach 2 – PEaRL </vt:lpstr>
      <vt:lpstr>Structure</vt:lpstr>
      <vt:lpstr>Augmented reality tracking</vt:lpstr>
      <vt:lpstr>Fast matching of keypoints</vt:lpstr>
      <vt:lpstr>Visual panoramas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118</cp:revision>
  <dcterms:created xsi:type="dcterms:W3CDTF">2011-06-01T16:56:42Z</dcterms:created>
  <dcterms:modified xsi:type="dcterms:W3CDTF">2023-11-22T11:45:30Z</dcterms:modified>
</cp:coreProperties>
</file>